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3" r:id="rId4"/>
    <p:sldMasterId id="2147483724" r:id="rId5"/>
    <p:sldMasterId id="2147483725" r:id="rId6"/>
    <p:sldMasterId id="214748372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y="5143500" cx="9144000"/>
  <p:notesSz cx="6858000" cy="9144000"/>
  <p:embeddedFontLst>
    <p:embeddedFont>
      <p:font typeface="Muli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Arial Black"/>
      <p:regular r:id="rId61"/>
    </p:embeddedFont>
    <p:embeddedFont>
      <p:font typeface="Comfortaa"/>
      <p:regular r:id="rId62"/>
      <p:bold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Comfortaa-regular.fntdata"/><Relationship Id="rId61" Type="http://schemas.openxmlformats.org/officeDocument/2006/relationships/font" Target="fonts/ArialBlack-regular.fntdata"/><Relationship Id="rId20" Type="http://schemas.openxmlformats.org/officeDocument/2006/relationships/slide" Target="slides/slide12.xml"/><Relationship Id="rId64" Type="http://schemas.openxmlformats.org/officeDocument/2006/relationships/font" Target="fonts/OpenSans-regular.fntdata"/><Relationship Id="rId63" Type="http://schemas.openxmlformats.org/officeDocument/2006/relationships/font" Target="fonts/Comfortaa-bold.fntdata"/><Relationship Id="rId22" Type="http://schemas.openxmlformats.org/officeDocument/2006/relationships/slide" Target="slides/slide14.xml"/><Relationship Id="rId66" Type="http://schemas.openxmlformats.org/officeDocument/2006/relationships/font" Target="fonts/OpenSans-italic.fntdata"/><Relationship Id="rId21" Type="http://schemas.openxmlformats.org/officeDocument/2006/relationships/slide" Target="slides/slide13.xml"/><Relationship Id="rId65" Type="http://schemas.openxmlformats.org/officeDocument/2006/relationships/font" Target="fonts/OpenSans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OpenSans-boldItalic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Muli-regular.fntdata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font" Target="fonts/Muli-italic.fntdata"/><Relationship Id="rId10" Type="http://schemas.openxmlformats.org/officeDocument/2006/relationships/slide" Target="slides/slide2.xml"/><Relationship Id="rId54" Type="http://schemas.openxmlformats.org/officeDocument/2006/relationships/font" Target="fonts/Muli-bold.fntdata"/><Relationship Id="rId13" Type="http://schemas.openxmlformats.org/officeDocument/2006/relationships/slide" Target="slides/slide5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4.xml"/><Relationship Id="rId56" Type="http://schemas.openxmlformats.org/officeDocument/2006/relationships/font" Target="fonts/Muli-boldItalic.fntdata"/><Relationship Id="rId15" Type="http://schemas.openxmlformats.org/officeDocument/2006/relationships/slide" Target="slides/slide7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6.xml"/><Relationship Id="rId58" Type="http://schemas.openxmlformats.org/officeDocument/2006/relationships/font" Target="fonts/Montserrat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lidemodel.com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5557b27f9_2_16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55557b27f9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16cde4245152ad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416cde4245152ad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16cde4245152ad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416cde4245152ad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16cde4245152ad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416cde4245152ad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16cde4245152ad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416cde4245152ad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16cde4245152ad4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416cde4245152ad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554e82b53_1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5554e82b53_10_92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16cde4245152ad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416cde4245152ad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416cde4245152ad4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416cde4245152ad4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559ba57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5559ba57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559ba579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5559ba57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5557b27f9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55557b27f9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5cc5b46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55cc5b46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5ccb77e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55ccb77e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5ccb77e2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g55ccb77e2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5ccb77e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55ccb77e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55ccb77e2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55ccb77e2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55ccb77e2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55ccb77e2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55ccb77e2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g55ccb77e2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55ccb77e2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g55ccb77e2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55fef740c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555fef740c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5ccb77e2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55ccb77e2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55fef740c_0_12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555fef740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/>
              <a:t>You can safely remove this slide. This slide design was provided by SlideModel.com – You can download more templates, shapes and elements for PowerPoint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http://slidemodel.com/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555fef740c_0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5ccb77e2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55ccb77e2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55ccb77e2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55ccb77e2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5ccb77e2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g55ccb77e2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5557b27f9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55557b27f9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55ccb77e2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55ccb77e2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5ccb77e2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g55ccb77e2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555fef740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555fef740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555fef740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555fef740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5ccb77e2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g55ccb77e2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5ccb77e2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55ccb77e2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554e82b53_6_226:notes"/>
          <p:cNvSpPr/>
          <p:nvPr>
            <p:ph idx="2" type="sldImg"/>
          </p:nvPr>
        </p:nvSpPr>
        <p:spPr>
          <a:xfrm>
            <a:off x="380206" y="685800"/>
            <a:ext cx="609758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5554e82b53_6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5554e82b53_6_2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5ccb77e2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55ccb77e2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5ccb77e2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5" name="Google Shape;975;g55ccb77e2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55ccb77e2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g55ccb77e2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55ccb77e2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g55ccb77e2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5557b27f9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g55557b27f9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https://pixabay.com/en/gleise-old-railroad-tracks-seemed-1555348/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5557b27f9_2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55557b27f9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16cde4245152ad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416cde4245152ad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16cde4245152ad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416cde4245152ad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16cde4245152ad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416cde4245152ad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16cde4245152ad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416cde4245152ad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_1_1">
    <p:bg>
      <p:bgPr>
        <a:noFill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fmla="val 50126" name="adj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2" type="subTitle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71" name="Google Shape;71;p15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5"/>
          <p:cNvSpPr txBox="1"/>
          <p:nvPr>
            <p:ph idx="2" type="subTitle"/>
          </p:nvPr>
        </p:nvSpPr>
        <p:spPr>
          <a:xfrm>
            <a:off x="370483" y="94152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3" type="body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1">
  <p:cSld name="SECTION_HEADER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5477A7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648DC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4742700" y="0"/>
            <a:ext cx="2376300" cy="5143500"/>
          </a:xfrm>
          <a:prstGeom prst="rect">
            <a:avLst/>
          </a:prstGeom>
          <a:solidFill>
            <a:srgbClr val="5A7FB3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6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fmla="val 50126" name="adj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 3">
  <p:cSld name="BLANK_1_3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 2">
  <p:cSld name="BLANK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5E85B9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2" type="subTitle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 1 1">
  <p:cSld name="SECTION_HEADER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 rot="5400000">
            <a:off x="2005200" y="-1993650"/>
            <a:ext cx="5133600" cy="9130800"/>
          </a:xfrm>
          <a:prstGeom prst="rect">
            <a:avLst/>
          </a:prstGeom>
          <a:solidFill>
            <a:srgbClr val="38444A">
              <a:alpha val="4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539025" y="23471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02" name="Google Shape;102;p19"/>
          <p:cNvGrpSpPr/>
          <p:nvPr/>
        </p:nvGrpSpPr>
        <p:grpSpPr>
          <a:xfrm>
            <a:off x="684763" y="3506750"/>
            <a:ext cx="3536825" cy="69000"/>
            <a:chOff x="684763" y="3506750"/>
            <a:chExt cx="3536825" cy="69000"/>
          </a:xfrm>
        </p:grpSpPr>
        <p:sp>
          <p:nvSpPr>
            <p:cNvPr id="103" name="Google Shape;103;p19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9"/>
          <p:cNvSpPr txBox="1"/>
          <p:nvPr>
            <p:ph idx="2" type="subTitle"/>
          </p:nvPr>
        </p:nvSpPr>
        <p:spPr>
          <a:xfrm>
            <a:off x="656400" y="1685100"/>
            <a:ext cx="5182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 1">
  <p:cSld name="TITLE_1_1_1">
    <p:bg>
      <p:bgPr>
        <a:noFill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2608825" y="753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4789525" y="1359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2" type="subTitle"/>
          </p:nvPr>
        </p:nvSpPr>
        <p:spPr>
          <a:xfrm>
            <a:off x="6520250" y="1741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16" name="Google Shape;116;p20"/>
          <p:cNvSpPr/>
          <p:nvPr/>
        </p:nvSpPr>
        <p:spPr>
          <a:xfrm flipH="1">
            <a:off x="0" y="2548900"/>
            <a:ext cx="3121800" cy="1443900"/>
          </a:xfrm>
          <a:prstGeom prst="parallelogram">
            <a:avLst>
              <a:gd fmla="val 96329" name="adj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 rot="5400000">
            <a:off x="-790900" y="1012275"/>
            <a:ext cx="3329100" cy="1747200"/>
          </a:xfrm>
          <a:prstGeom prst="triangle">
            <a:avLst>
              <a:gd fmla="val 69864" name="adj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/>
          <p:nvPr/>
        </p:nvSpPr>
        <p:spPr>
          <a:xfrm rot="8689208">
            <a:off x="3770214" y="396706"/>
            <a:ext cx="3328328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/>
          <p:nvPr/>
        </p:nvSpPr>
        <p:spPr>
          <a:xfrm rot="8689207">
            <a:off x="2896399" y="8205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 rot="8689207">
            <a:off x="4439449" y="5823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1"/>
          <p:cNvSpPr/>
          <p:nvPr/>
        </p:nvSpPr>
        <p:spPr>
          <a:xfrm rot="8689207">
            <a:off x="4039399" y="1740020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/>
          <p:nvPr/>
        </p:nvSpPr>
        <p:spPr>
          <a:xfrm rot="8689207">
            <a:off x="5296699" y="17253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/>
          <p:nvPr/>
        </p:nvSpPr>
        <p:spPr>
          <a:xfrm rot="8689208">
            <a:off x="7370664" y="2168356"/>
            <a:ext cx="3328328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/>
          <p:nvPr/>
        </p:nvSpPr>
        <p:spPr>
          <a:xfrm flipH="1" rot="8778896">
            <a:off x="3036819" y="524026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/>
          <p:nvPr/>
        </p:nvSpPr>
        <p:spPr>
          <a:xfrm flipH="1" rot="8778896">
            <a:off x="2580369" y="-790424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/>
          <p:nvPr/>
        </p:nvSpPr>
        <p:spPr>
          <a:xfrm flipH="1" rot="8778896">
            <a:off x="5075169" y="1749501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/>
          <p:nvPr/>
        </p:nvSpPr>
        <p:spPr>
          <a:xfrm flipH="1" rot="8778896">
            <a:off x="5608569" y="2981476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254133" y="3471700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131" name="Google Shape;131;p21"/>
          <p:cNvGrpSpPr/>
          <p:nvPr/>
        </p:nvGrpSpPr>
        <p:grpSpPr>
          <a:xfrm rot="-5400000">
            <a:off x="-164001" y="3723552"/>
            <a:ext cx="649715" cy="69000"/>
            <a:chOff x="684763" y="3506750"/>
            <a:chExt cx="3536825" cy="69000"/>
          </a:xfrm>
        </p:grpSpPr>
        <p:sp>
          <p:nvSpPr>
            <p:cNvPr id="132" name="Google Shape;132;p2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254133" y="3968200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noFill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87C5AE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87C5AE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fmla="val 50126" name="adj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2" type="subTitle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">
  <p:cSld name="SECTION_HEADER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6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fmla="val 50126" name="adj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 txBox="1"/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" name="Google Shape;172;p27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173" name="Google Shape;173;p27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27"/>
          <p:cNvSpPr txBox="1"/>
          <p:nvPr>
            <p:ph idx="2" type="subTitle"/>
          </p:nvPr>
        </p:nvSpPr>
        <p:spPr>
          <a:xfrm>
            <a:off x="370483" y="94152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6" name="Google Shape;19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7" name="Google Shape;19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con Descriptions">
  <p:cSld name="BLANK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5"/>
          <p:cNvSpPr txBox="1"/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">
  <p:cSld name="BLANK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6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6"/>
          <p:cNvSpPr txBox="1"/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Sides 1">
  <p:cSld name="BLANK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7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7"/>
          <p:cNvSpPr txBox="1"/>
          <p:nvPr>
            <p:ph idx="1" type="subTitle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idx="2" type="subTitle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3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2414004" y="2152975"/>
            <a:ext cx="4449167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1" name="Google Shape;231;p4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ctrTitle"/>
          </p:nvPr>
        </p:nvSpPr>
        <p:spPr>
          <a:xfrm>
            <a:off x="4517979" y="590364"/>
            <a:ext cx="4159545" cy="221424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6" name="Google Shape;236;p41"/>
          <p:cNvSpPr txBox="1"/>
          <p:nvPr>
            <p:ph idx="1" type="subTitle"/>
          </p:nvPr>
        </p:nvSpPr>
        <p:spPr>
          <a:xfrm>
            <a:off x="4517979" y="3020634"/>
            <a:ext cx="4159545" cy="111729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able of content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42" name="Google Shape;242;p4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735999" y="1359396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" type="body"/>
          </p:nvPr>
        </p:nvSpPr>
        <p:spPr>
          <a:xfrm>
            <a:off x="735999" y="2397621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3" type="body"/>
          </p:nvPr>
        </p:nvSpPr>
        <p:spPr>
          <a:xfrm>
            <a:off x="735999" y="3435846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4" type="body"/>
          </p:nvPr>
        </p:nvSpPr>
        <p:spPr>
          <a:xfrm>
            <a:off x="1793549" y="1359396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5" type="body"/>
          </p:nvPr>
        </p:nvSpPr>
        <p:spPr>
          <a:xfrm>
            <a:off x="1793549" y="2397621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6" type="body"/>
          </p:nvPr>
        </p:nvSpPr>
        <p:spPr>
          <a:xfrm>
            <a:off x="1793549" y="3435846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7" type="body"/>
          </p:nvPr>
        </p:nvSpPr>
        <p:spPr>
          <a:xfrm>
            <a:off x="4813761" y="1359396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8" type="body"/>
          </p:nvPr>
        </p:nvSpPr>
        <p:spPr>
          <a:xfrm>
            <a:off x="4813761" y="2397621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9" type="body"/>
          </p:nvPr>
        </p:nvSpPr>
        <p:spPr>
          <a:xfrm>
            <a:off x="4813761" y="3435846"/>
            <a:ext cx="918341" cy="91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42"/>
          <p:cNvSpPr txBox="1"/>
          <p:nvPr>
            <p:ph idx="13" type="body"/>
          </p:nvPr>
        </p:nvSpPr>
        <p:spPr>
          <a:xfrm>
            <a:off x="5871311" y="1359396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14" type="body"/>
          </p:nvPr>
        </p:nvSpPr>
        <p:spPr>
          <a:xfrm>
            <a:off x="5871311" y="2397621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Google Shape;256;p42"/>
          <p:cNvSpPr txBox="1"/>
          <p:nvPr>
            <p:ph idx="15" type="body"/>
          </p:nvPr>
        </p:nvSpPr>
        <p:spPr>
          <a:xfrm>
            <a:off x="5871311" y="3435846"/>
            <a:ext cx="2435275" cy="9181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7" name="Google Shape;257;p42"/>
          <p:cNvCxnSpPr/>
          <p:nvPr/>
        </p:nvCxnSpPr>
        <p:spPr>
          <a:xfrm>
            <a:off x="466474" y="740061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5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4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4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46"/>
          <p:cNvSpPr txBox="1"/>
          <p:nvPr>
            <p:ph idx="3" type="body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6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4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Only" type="titleOnly">
  <p:cSld name="TITLE_ONLY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457200" y="205979"/>
            <a:ext cx="8229600" cy="648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88" name="Google Shape;288;p4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" name="Google Shape;291;p47"/>
          <p:cNvCxnSpPr/>
          <p:nvPr/>
        </p:nvCxnSpPr>
        <p:spPr>
          <a:xfrm>
            <a:off x="466474" y="854769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Only">
  <p:cSld name="3_Title Only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4" name="Google Shape;294;p4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4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4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98" name="Google Shape;298;p48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48"/>
          <p:cNvSpPr txBox="1"/>
          <p:nvPr>
            <p:ph idx="2" type="body"/>
          </p:nvPr>
        </p:nvSpPr>
        <p:spPr>
          <a:xfrm>
            <a:off x="466847" y="2409732"/>
            <a:ext cx="3889594" cy="211968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8"/>
          <p:cNvSpPr txBox="1"/>
          <p:nvPr>
            <p:ph idx="3" type="body"/>
          </p:nvPr>
        </p:nvSpPr>
        <p:spPr>
          <a:xfrm>
            <a:off x="4797928" y="2409732"/>
            <a:ext cx="3889594" cy="211968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48"/>
          <p:cNvSpPr txBox="1"/>
          <p:nvPr>
            <p:ph idx="4" type="body"/>
          </p:nvPr>
        </p:nvSpPr>
        <p:spPr>
          <a:xfrm>
            <a:off x="457320" y="1505296"/>
            <a:ext cx="8233285" cy="75584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Only">
  <p:cSld name="4_Title Only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4" name="Google Shape;304;p4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4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4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08" name="Google Shape;308;p49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9"/>
          <p:cNvSpPr txBox="1"/>
          <p:nvPr>
            <p:ph idx="2" type="body"/>
          </p:nvPr>
        </p:nvSpPr>
        <p:spPr>
          <a:xfrm>
            <a:off x="466847" y="1707654"/>
            <a:ext cx="3889594" cy="282175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49"/>
          <p:cNvSpPr txBox="1"/>
          <p:nvPr>
            <p:ph idx="3" type="body"/>
          </p:nvPr>
        </p:nvSpPr>
        <p:spPr>
          <a:xfrm>
            <a:off x="4797928" y="1707654"/>
            <a:ext cx="3889594" cy="282175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Only">
  <p:cSld name="5_Title Only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3" name="Google Shape;313;p5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" name="Google Shape;314;p5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" name="Google Shape;315;p5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17" name="Google Shape;317;p50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">
  <p:cSld name="Case Study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0" name="Google Shape;320;p5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1" name="Google Shape;321;p5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453023" y="735765"/>
            <a:ext cx="8236038" cy="248405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24" name="Google Shape;324;p51"/>
          <p:cNvCxnSpPr/>
          <p:nvPr/>
        </p:nvCxnSpPr>
        <p:spPr>
          <a:xfrm>
            <a:off x="466474" y="3327834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p51"/>
          <p:cNvSpPr txBox="1"/>
          <p:nvPr>
            <p:ph idx="2" type="body"/>
          </p:nvPr>
        </p:nvSpPr>
        <p:spPr>
          <a:xfrm>
            <a:off x="466847" y="3480457"/>
            <a:ext cx="8240080" cy="92749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Only">
  <p:cSld name="9_Title Only"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8" name="Google Shape;328;p5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5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5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2" name="Google Shape;332;p52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52"/>
          <p:cNvSpPr txBox="1"/>
          <p:nvPr>
            <p:ph idx="2" type="body"/>
          </p:nvPr>
        </p:nvSpPr>
        <p:spPr>
          <a:xfrm>
            <a:off x="466847" y="1707655"/>
            <a:ext cx="8210677" cy="59406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Only">
  <p:cSld name="6_Title Only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36" name="Google Shape;336;p5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" name="Google Shape;337;p5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" name="Google Shape;338;p5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53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40" name="Google Shape;340;p53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" name="Google Shape;341;p53"/>
          <p:cNvSpPr txBox="1"/>
          <p:nvPr>
            <p:ph idx="2" type="body"/>
          </p:nvPr>
        </p:nvSpPr>
        <p:spPr>
          <a:xfrm>
            <a:off x="466847" y="1707654"/>
            <a:ext cx="2592591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53"/>
          <p:cNvSpPr txBox="1"/>
          <p:nvPr>
            <p:ph idx="3" type="body"/>
          </p:nvPr>
        </p:nvSpPr>
        <p:spPr>
          <a:xfrm>
            <a:off x="3276093" y="1707654"/>
            <a:ext cx="2592591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" name="Google Shape;343;p53"/>
          <p:cNvSpPr txBox="1"/>
          <p:nvPr>
            <p:ph idx="4" type="body"/>
          </p:nvPr>
        </p:nvSpPr>
        <p:spPr>
          <a:xfrm>
            <a:off x="6085339" y="1707654"/>
            <a:ext cx="2592591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Only">
  <p:cSld name="7_Title Only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6" name="Google Shape;346;p5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5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0" name="Google Shape;350;p54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54"/>
          <p:cNvSpPr txBox="1"/>
          <p:nvPr>
            <p:ph idx="2" type="body"/>
          </p:nvPr>
        </p:nvSpPr>
        <p:spPr>
          <a:xfrm>
            <a:off x="466847" y="1707654"/>
            <a:ext cx="2592591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" name="Google Shape;352;p54"/>
          <p:cNvSpPr txBox="1"/>
          <p:nvPr>
            <p:ph idx="3" type="body"/>
          </p:nvPr>
        </p:nvSpPr>
        <p:spPr>
          <a:xfrm>
            <a:off x="3275518" y="1707654"/>
            <a:ext cx="5402412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Title Only">
  <p:cSld name="8_Title Only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55" name="Google Shape;355;p5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5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" name="Google Shape;357;p5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55"/>
          <p:cNvSpPr txBox="1"/>
          <p:nvPr>
            <p:ph idx="1" type="body"/>
          </p:nvPr>
        </p:nvSpPr>
        <p:spPr>
          <a:xfrm>
            <a:off x="453023" y="735765"/>
            <a:ext cx="8236038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9" name="Google Shape;359;p55"/>
          <p:cNvCxnSpPr/>
          <p:nvPr/>
        </p:nvCxnSpPr>
        <p:spPr>
          <a:xfrm>
            <a:off x="466474" y="1383618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p55"/>
          <p:cNvSpPr txBox="1"/>
          <p:nvPr>
            <p:ph idx="2" type="body"/>
          </p:nvPr>
        </p:nvSpPr>
        <p:spPr>
          <a:xfrm>
            <a:off x="6084934" y="1707654"/>
            <a:ext cx="2592591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55"/>
          <p:cNvSpPr txBox="1"/>
          <p:nvPr>
            <p:ph idx="3" type="body"/>
          </p:nvPr>
        </p:nvSpPr>
        <p:spPr>
          <a:xfrm>
            <a:off x="455586" y="1707654"/>
            <a:ext cx="5402412" cy="26462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457200" y="205979"/>
            <a:ext cx="8229600" cy="648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64" name="Google Shape;364;p5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5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5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7" name="Google Shape;367;p56"/>
          <p:cNvCxnSpPr/>
          <p:nvPr/>
        </p:nvCxnSpPr>
        <p:spPr>
          <a:xfrm>
            <a:off x="466474" y="854769"/>
            <a:ext cx="8211050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466847" y="1261349"/>
            <a:ext cx="2051982" cy="151209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56"/>
          <p:cNvSpPr txBox="1"/>
          <p:nvPr>
            <p:ph idx="2" type="body"/>
          </p:nvPr>
        </p:nvSpPr>
        <p:spPr>
          <a:xfrm>
            <a:off x="2528594" y="2872978"/>
            <a:ext cx="2051982" cy="151209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56"/>
          <p:cNvSpPr txBox="1"/>
          <p:nvPr>
            <p:ph idx="3" type="body"/>
          </p:nvPr>
        </p:nvSpPr>
        <p:spPr>
          <a:xfrm>
            <a:off x="4590341" y="1261349"/>
            <a:ext cx="2051982" cy="151209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56"/>
          <p:cNvSpPr txBox="1"/>
          <p:nvPr>
            <p:ph idx="4" type="body"/>
          </p:nvPr>
        </p:nvSpPr>
        <p:spPr>
          <a:xfrm>
            <a:off x="6652087" y="2872978"/>
            <a:ext cx="2051982" cy="151209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lank">
  <p:cSld name="4_Blank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" name="Google Shape;374;p5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" name="Google Shape;375;p5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6" name="Google Shape;376;p57"/>
          <p:cNvGrpSpPr/>
          <p:nvPr/>
        </p:nvGrpSpPr>
        <p:grpSpPr>
          <a:xfrm>
            <a:off x="-1" y="0"/>
            <a:ext cx="9144001" cy="5143500"/>
            <a:chOff x="-1" y="0"/>
            <a:chExt cx="12188826" cy="6858000"/>
          </a:xfrm>
        </p:grpSpPr>
        <p:sp>
          <p:nvSpPr>
            <p:cNvPr id="377" name="Google Shape;377;p57"/>
            <p:cNvSpPr/>
            <p:nvPr/>
          </p:nvSpPr>
          <p:spPr>
            <a:xfrm>
              <a:off x="-1" y="0"/>
              <a:ext cx="621805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265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57"/>
            <p:cNvSpPr/>
            <p:nvPr/>
          </p:nvSpPr>
          <p:spPr>
            <a:xfrm>
              <a:off x="11550316" y="0"/>
              <a:ext cx="638508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265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57"/>
            <p:cNvSpPr/>
            <p:nvPr/>
          </p:nvSpPr>
          <p:spPr>
            <a:xfrm>
              <a:off x="-1" y="0"/>
              <a:ext cx="12188826" cy="6218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265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57"/>
            <p:cNvSpPr/>
            <p:nvPr/>
          </p:nvSpPr>
          <p:spPr>
            <a:xfrm>
              <a:off x="-1" y="6252882"/>
              <a:ext cx="12188825" cy="60511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2653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1" name="Google Shape;381;p57"/>
          <p:cNvCxnSpPr/>
          <p:nvPr/>
        </p:nvCxnSpPr>
        <p:spPr>
          <a:xfrm rot="10800000">
            <a:off x="466474" y="0"/>
            <a:ext cx="0" cy="514350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82" name="Google Shape;382;p57"/>
          <p:cNvCxnSpPr/>
          <p:nvPr/>
        </p:nvCxnSpPr>
        <p:spPr>
          <a:xfrm rot="10800000">
            <a:off x="8664993" y="0"/>
            <a:ext cx="0" cy="5143501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383" name="Google Shape;383;p57"/>
          <p:cNvGrpSpPr/>
          <p:nvPr/>
        </p:nvGrpSpPr>
        <p:grpSpPr>
          <a:xfrm>
            <a:off x="5779021" y="1"/>
            <a:ext cx="438908" cy="5143500"/>
            <a:chOff x="3020492" y="50104"/>
            <a:chExt cx="438908" cy="6858001"/>
          </a:xfrm>
        </p:grpSpPr>
        <p:cxnSp>
          <p:nvCxnSpPr>
            <p:cNvPr id="384" name="Google Shape;384;p57"/>
            <p:cNvCxnSpPr/>
            <p:nvPr/>
          </p:nvCxnSpPr>
          <p:spPr>
            <a:xfrm rot="10800000">
              <a:off x="3020492" y="50104"/>
              <a:ext cx="0" cy="68580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57"/>
            <p:cNvCxnSpPr/>
            <p:nvPr/>
          </p:nvCxnSpPr>
          <p:spPr>
            <a:xfrm rot="10800000">
              <a:off x="3459400" y="50104"/>
              <a:ext cx="0" cy="68580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386" name="Google Shape;386;p57"/>
          <p:cNvGrpSpPr/>
          <p:nvPr/>
        </p:nvGrpSpPr>
        <p:grpSpPr>
          <a:xfrm>
            <a:off x="-1" y="857250"/>
            <a:ext cx="9144000" cy="685800"/>
            <a:chOff x="0" y="1143000"/>
            <a:chExt cx="9144000" cy="914400"/>
          </a:xfrm>
        </p:grpSpPr>
        <p:cxnSp>
          <p:nvCxnSpPr>
            <p:cNvPr id="387" name="Google Shape;387;p57"/>
            <p:cNvCxnSpPr/>
            <p:nvPr/>
          </p:nvCxnSpPr>
          <p:spPr>
            <a:xfrm rot="10800000">
              <a:off x="4572000" y="-25146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57"/>
            <p:cNvCxnSpPr/>
            <p:nvPr/>
          </p:nvCxnSpPr>
          <p:spPr>
            <a:xfrm rot="10800000">
              <a:off x="4572000" y="-34290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389" name="Google Shape;389;p57"/>
          <p:cNvGrpSpPr/>
          <p:nvPr/>
        </p:nvGrpSpPr>
        <p:grpSpPr>
          <a:xfrm>
            <a:off x="-1" y="2228850"/>
            <a:ext cx="9144000" cy="685800"/>
            <a:chOff x="0" y="1143000"/>
            <a:chExt cx="9144000" cy="914400"/>
          </a:xfrm>
        </p:grpSpPr>
        <p:cxnSp>
          <p:nvCxnSpPr>
            <p:cNvPr id="390" name="Google Shape;390;p57"/>
            <p:cNvCxnSpPr/>
            <p:nvPr/>
          </p:nvCxnSpPr>
          <p:spPr>
            <a:xfrm rot="10800000">
              <a:off x="4572000" y="-25146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57"/>
            <p:cNvCxnSpPr/>
            <p:nvPr/>
          </p:nvCxnSpPr>
          <p:spPr>
            <a:xfrm rot="10800000">
              <a:off x="4572000" y="-34290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392" name="Google Shape;392;p57"/>
          <p:cNvGrpSpPr/>
          <p:nvPr/>
        </p:nvGrpSpPr>
        <p:grpSpPr>
          <a:xfrm>
            <a:off x="-1" y="3600451"/>
            <a:ext cx="9144000" cy="685800"/>
            <a:chOff x="0" y="1143000"/>
            <a:chExt cx="9144000" cy="914400"/>
          </a:xfrm>
        </p:grpSpPr>
        <p:cxnSp>
          <p:nvCxnSpPr>
            <p:cNvPr id="393" name="Google Shape;393;p57"/>
            <p:cNvCxnSpPr/>
            <p:nvPr/>
          </p:nvCxnSpPr>
          <p:spPr>
            <a:xfrm rot="10800000">
              <a:off x="4572000" y="-25146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57"/>
            <p:cNvCxnSpPr/>
            <p:nvPr/>
          </p:nvCxnSpPr>
          <p:spPr>
            <a:xfrm rot="10800000">
              <a:off x="4572000" y="-3429000"/>
              <a:ext cx="0" cy="914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395" name="Google Shape;395;p57"/>
          <p:cNvGrpSpPr/>
          <p:nvPr/>
        </p:nvGrpSpPr>
        <p:grpSpPr>
          <a:xfrm>
            <a:off x="2916927" y="1"/>
            <a:ext cx="429762" cy="5143500"/>
            <a:chOff x="2901594" y="50104"/>
            <a:chExt cx="429762" cy="6858001"/>
          </a:xfrm>
        </p:grpSpPr>
        <p:cxnSp>
          <p:nvCxnSpPr>
            <p:cNvPr id="396" name="Google Shape;396;p57"/>
            <p:cNvCxnSpPr/>
            <p:nvPr/>
          </p:nvCxnSpPr>
          <p:spPr>
            <a:xfrm rot="10800000">
              <a:off x="2901594" y="50104"/>
              <a:ext cx="0" cy="68580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57"/>
            <p:cNvCxnSpPr/>
            <p:nvPr/>
          </p:nvCxnSpPr>
          <p:spPr>
            <a:xfrm rot="10800000">
              <a:off x="3331356" y="50104"/>
              <a:ext cx="0" cy="68580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lank">
  <p:cSld name="3_Blank">
    <p:bg>
      <p:bgPr>
        <a:solidFill>
          <a:schemeClr val="accent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0" name="Google Shape;400;p5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" name="Google Shape;401;p5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8"/>
          <p:cNvSpPr txBox="1"/>
          <p:nvPr>
            <p:ph idx="1" type="body"/>
          </p:nvPr>
        </p:nvSpPr>
        <p:spPr>
          <a:xfrm>
            <a:off x="412454" y="465516"/>
            <a:ext cx="4429646" cy="324036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8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5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5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59"/>
          <p:cNvSpPr txBox="1"/>
          <p:nvPr/>
        </p:nvSpPr>
        <p:spPr>
          <a:xfrm>
            <a:off x="533923" y="519522"/>
            <a:ext cx="691715" cy="13965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endParaRPr sz="1100"/>
          </a:p>
        </p:txBody>
      </p:sp>
      <p:sp>
        <p:nvSpPr>
          <p:cNvPr id="408" name="Google Shape;408;p59"/>
          <p:cNvSpPr txBox="1"/>
          <p:nvPr/>
        </p:nvSpPr>
        <p:spPr>
          <a:xfrm>
            <a:off x="3988324" y="3178315"/>
            <a:ext cx="691715" cy="13965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1100"/>
          </a:p>
        </p:txBody>
      </p:sp>
      <p:sp>
        <p:nvSpPr>
          <p:cNvPr id="409" name="Google Shape;409;p59"/>
          <p:cNvSpPr txBox="1"/>
          <p:nvPr>
            <p:ph idx="1" type="body"/>
          </p:nvPr>
        </p:nvSpPr>
        <p:spPr>
          <a:xfrm>
            <a:off x="1332240" y="759656"/>
            <a:ext cx="2644955" cy="311692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59"/>
          <p:cNvSpPr txBox="1"/>
          <p:nvPr>
            <p:ph idx="2" type="body"/>
          </p:nvPr>
        </p:nvSpPr>
        <p:spPr>
          <a:xfrm>
            <a:off x="1332240" y="3944929"/>
            <a:ext cx="2644955" cy="52953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lank">
  <p:cSld name="2_Blank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" name="Google Shape;413;p6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" name="Google Shape;414;p6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60"/>
          <p:cNvSpPr txBox="1"/>
          <p:nvPr/>
        </p:nvSpPr>
        <p:spPr>
          <a:xfrm>
            <a:off x="533923" y="519522"/>
            <a:ext cx="691715" cy="13965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endParaRPr sz="1100"/>
          </a:p>
        </p:txBody>
      </p:sp>
      <p:sp>
        <p:nvSpPr>
          <p:cNvPr id="416" name="Google Shape;416;p60"/>
          <p:cNvSpPr txBox="1"/>
          <p:nvPr/>
        </p:nvSpPr>
        <p:spPr>
          <a:xfrm>
            <a:off x="3988324" y="3178315"/>
            <a:ext cx="691715" cy="139653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1100"/>
          </a:p>
        </p:txBody>
      </p:sp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1332240" y="759656"/>
            <a:ext cx="2644955" cy="311692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60"/>
          <p:cNvSpPr txBox="1"/>
          <p:nvPr>
            <p:ph idx="2" type="body"/>
          </p:nvPr>
        </p:nvSpPr>
        <p:spPr>
          <a:xfrm>
            <a:off x="1332240" y="3944929"/>
            <a:ext cx="2644955" cy="52953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2" name="Google Shape;422;p61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3" name="Google Shape;423;p6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" name="Google Shape;424;p6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28" name="Google Shape;428;p6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6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" name="Google Shape;430;p6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" name="Google Shape;431;p6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" name="Google Shape;432;p6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35" name="Google Shape;435;p63"/>
          <p:cNvSpPr txBox="1"/>
          <p:nvPr>
            <p:ph idx="1" type="body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6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7" name="Google Shape;437;p6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6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41" name="Google Shape;441;p64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6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6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6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53" name="Google Shape;453;p6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4" name="Google Shape;454;p6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6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2414004" y="2152975"/>
            <a:ext cx="4449167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58" name="Google Shape;458;p6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6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6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 type="title">
  <p:cSld name="TITLE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/>
          <p:nvPr/>
        </p:nvSpPr>
        <p:spPr>
          <a:xfrm>
            <a:off x="0" y="2914650"/>
            <a:ext cx="9144000" cy="222885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5A5A5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68"/>
          <p:cNvSpPr txBox="1"/>
          <p:nvPr>
            <p:ph type="ctrTitle"/>
          </p:nvPr>
        </p:nvSpPr>
        <p:spPr>
          <a:xfrm>
            <a:off x="685800" y="2915338"/>
            <a:ext cx="7772400" cy="4581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Calibri"/>
              <a:buNone/>
              <a:defRPr b="0" i="0" sz="3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64" name="Google Shape;464;p68"/>
          <p:cNvSpPr txBox="1"/>
          <p:nvPr>
            <p:ph idx="1" type="subTitle"/>
          </p:nvPr>
        </p:nvSpPr>
        <p:spPr>
          <a:xfrm>
            <a:off x="1371600" y="3299265"/>
            <a:ext cx="6400800" cy="57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6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6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6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0" name="Google Shape;470;p6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" name="Google Shape;471;p6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6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3" name="Google Shape;473;p6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6" name="Google Shape;476;p70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7" name="Google Shape;477;p7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8" name="Google Shape;478;p7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9" name="Google Shape;479;p7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82" name="Google Shape;482;p71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p7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" name="Google Shape;484;p7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" name="Google Shape;485;p7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88" name="Google Shape;488;p72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72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7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1" name="Google Shape;491;p7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2" name="Google Shape;492;p7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5" name="Google Shape;495;p73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73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73"/>
          <p:cNvSpPr txBox="1"/>
          <p:nvPr>
            <p:ph idx="3" type="body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8" name="Google Shape;498;p73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7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7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7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bg>
      <p:bgPr>
        <a:solidFill>
          <a:srgbClr val="262626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4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04" name="Google Shape;504;p7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7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7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9" name="Google Shape;509;p7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7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6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13" name="Google Shape;513;p76"/>
          <p:cNvSpPr txBox="1"/>
          <p:nvPr>
            <p:ph idx="1" type="body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4" name="Google Shape;514;p76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7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6" name="Google Shape;516;p7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7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7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0" name="Google Shape;520;p7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77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7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7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7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8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7" name="Google Shape;527;p78"/>
          <p:cNvSpPr txBox="1"/>
          <p:nvPr>
            <p:ph idx="1" type="body"/>
          </p:nvPr>
        </p:nvSpPr>
        <p:spPr>
          <a:xfrm rot="5400000">
            <a:off x="2701598" y="-1390579"/>
            <a:ext cx="374080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7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7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7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9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3" name="Google Shape;533;p79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7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" name="Google Shape;535;p7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6" name="Google Shape;536;p7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57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914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" lvl="3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" lvl="4" marL="1828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2860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" lvl="7" marL="3200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657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81000">
              <a:srgbClr val="EEEEEE"/>
            </a:gs>
            <a:gs pos="100000">
              <a:srgbClr val="D8D8D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5"/>
          <p:cNvSpPr txBox="1"/>
          <p:nvPr>
            <p:ph type="title"/>
          </p:nvPr>
        </p:nvSpPr>
        <p:spPr>
          <a:xfrm>
            <a:off x="457200" y="205979"/>
            <a:ext cx="8229600" cy="533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47" name="Google Shape;447;p65"/>
          <p:cNvSpPr txBox="1"/>
          <p:nvPr>
            <p:ph idx="1" type="body"/>
          </p:nvPr>
        </p:nvSpPr>
        <p:spPr>
          <a:xfrm>
            <a:off x="457200" y="853819"/>
            <a:ext cx="8229600" cy="374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00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p6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9" name="Google Shape;449;p6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0" name="Google Shape;450;p6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 txBox="1"/>
          <p:nvPr>
            <p:ph type="title"/>
          </p:nvPr>
        </p:nvSpPr>
        <p:spPr>
          <a:xfrm>
            <a:off x="1952625" y="773900"/>
            <a:ext cx="70044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5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GROUP PROJECT</a:t>
            </a:r>
            <a:endParaRPr/>
          </a:p>
        </p:txBody>
      </p:sp>
      <p:sp>
        <p:nvSpPr>
          <p:cNvPr id="542" name="Google Shape;542;p80"/>
          <p:cNvSpPr txBox="1"/>
          <p:nvPr>
            <p:ph idx="1" type="subTitle"/>
          </p:nvPr>
        </p:nvSpPr>
        <p:spPr>
          <a:xfrm>
            <a:off x="2440800" y="1764775"/>
            <a:ext cx="632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3000"/>
              <a:t>Preliminary Presentation</a:t>
            </a:r>
            <a:endParaRPr sz="3000"/>
          </a:p>
        </p:txBody>
      </p:sp>
      <p:sp>
        <p:nvSpPr>
          <p:cNvPr id="543" name="Google Shape;543;p80"/>
          <p:cNvSpPr txBox="1"/>
          <p:nvPr>
            <p:ph idx="2" type="subTitle"/>
          </p:nvPr>
        </p:nvSpPr>
        <p:spPr>
          <a:xfrm>
            <a:off x="6182125" y="241995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/>
              <a:t>IS 2102</a:t>
            </a:r>
            <a:endParaRPr sz="2400"/>
          </a:p>
        </p:txBody>
      </p:sp>
      <p:sp>
        <p:nvSpPr>
          <p:cNvPr id="544" name="Google Shape;544;p80"/>
          <p:cNvSpPr txBox="1"/>
          <p:nvPr/>
        </p:nvSpPr>
        <p:spPr>
          <a:xfrm>
            <a:off x="6897900" y="3020775"/>
            <a:ext cx="1868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E8FFE6"/>
                </a:solidFill>
                <a:latin typeface="Arial Black"/>
                <a:ea typeface="Arial Black"/>
                <a:cs typeface="Arial Black"/>
                <a:sym typeface="Arial Black"/>
              </a:rPr>
              <a:t>GROUP IS_10</a:t>
            </a:r>
            <a:endParaRPr b="0" i="0" sz="1800" u="none" cap="none" strike="noStrike">
              <a:solidFill>
                <a:srgbClr val="E8FFE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9"/>
          <p:cNvSpPr txBox="1"/>
          <p:nvPr>
            <p:ph type="title"/>
          </p:nvPr>
        </p:nvSpPr>
        <p:spPr>
          <a:xfrm>
            <a:off x="214025" y="808950"/>
            <a:ext cx="38640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goal</a:t>
            </a:r>
            <a:endParaRPr/>
          </a:p>
        </p:txBody>
      </p:sp>
      <p:grpSp>
        <p:nvGrpSpPr>
          <p:cNvPr id="638" name="Google Shape;638;p89"/>
          <p:cNvGrpSpPr/>
          <p:nvPr/>
        </p:nvGrpSpPr>
        <p:grpSpPr>
          <a:xfrm>
            <a:off x="4182884" y="1016768"/>
            <a:ext cx="278152" cy="345818"/>
            <a:chOff x="0" y="46600"/>
            <a:chExt cx="3121800" cy="5004600"/>
          </a:xfrm>
        </p:grpSpPr>
        <p:sp>
          <p:nvSpPr>
            <p:cNvPr id="639" name="Google Shape;639;p8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89"/>
          <p:cNvSpPr txBox="1"/>
          <p:nvPr/>
        </p:nvSpPr>
        <p:spPr>
          <a:xfrm>
            <a:off x="4708525" y="1404900"/>
            <a:ext cx="35184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Enhancing education in an environment that encourages accountability, </a:t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relevance and retention of the information gathered.</a:t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0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OBJECTIVES</a:t>
            </a:r>
            <a:endParaRPr/>
          </a:p>
        </p:txBody>
      </p:sp>
      <p:grpSp>
        <p:nvGrpSpPr>
          <p:cNvPr id="648" name="Google Shape;648;p9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49" name="Google Shape;649;p9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9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9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90"/>
          <p:cNvSpPr txBox="1"/>
          <p:nvPr/>
        </p:nvSpPr>
        <p:spPr>
          <a:xfrm>
            <a:off x="503625" y="1164125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Re-engineering the business processes using technological solutions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Gaining competitive advantage over similar institutes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Automate the manual system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maintained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 to track student attendance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Maintain an automated system to keep parents notified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Providing a web based platform for teacher-student interactions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Hall management and scheduling classes efficiently to reduce time wastage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1"/>
          <p:cNvSpPr txBox="1"/>
          <p:nvPr>
            <p:ph type="title"/>
          </p:nvPr>
        </p:nvSpPr>
        <p:spPr>
          <a:xfrm>
            <a:off x="342008" y="37357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DELIVERABLES</a:t>
            </a:r>
            <a:endParaRPr/>
          </a:p>
        </p:txBody>
      </p:sp>
      <p:grpSp>
        <p:nvGrpSpPr>
          <p:cNvPr id="658" name="Google Shape;658;p91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59" name="Google Shape;659;p9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9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9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2" name="Google Shape;662;p91"/>
          <p:cNvSpPr txBox="1"/>
          <p:nvPr/>
        </p:nvSpPr>
        <p:spPr>
          <a:xfrm>
            <a:off x="455950" y="842650"/>
            <a:ext cx="6172200" cy="31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 Web Application with,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AutoNum type="arabicPeriod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An attractive user interface.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AutoNum type="arabicPeriod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An ability to manage all the functionalities of the system;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Student’s attendance tracking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Students initial payment tracking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Staff management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Lecture halls availability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Teacher management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Students performance tracker and a messaging system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Student-teacher messaging platform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400"/>
              <a:buFont typeface="Muli"/>
              <a:buChar char="❏"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Notes, tutorials etc uploading 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AutoNum type="arabicPeriod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Responsive to Desktops, Tablets and Smartphones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2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SYSTEM BOUNDARY</a:t>
            </a:r>
            <a:endParaRPr/>
          </a:p>
        </p:txBody>
      </p:sp>
      <p:grpSp>
        <p:nvGrpSpPr>
          <p:cNvPr id="668" name="Google Shape;668;p92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69" name="Google Shape;669;p92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92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92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" name="Google Shape;672;p92"/>
          <p:cNvSpPr txBox="1"/>
          <p:nvPr/>
        </p:nvSpPr>
        <p:spPr>
          <a:xfrm>
            <a:off x="527375" y="1508600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Staff management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Hall management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 attendance maintaining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Payment management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System to maintain student and staff data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Automatic notification system to notify parents of student attendance and progress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Online learning management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73" name="Google Shape;673;p92"/>
          <p:cNvSpPr txBox="1"/>
          <p:nvPr/>
        </p:nvSpPr>
        <p:spPr>
          <a:xfrm>
            <a:off x="475150" y="955325"/>
            <a:ext cx="425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444A"/>
                </a:solidFill>
              </a:rPr>
              <a:t>I</a:t>
            </a:r>
            <a:r>
              <a:rPr lang="en" sz="24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n scope</a:t>
            </a:r>
            <a:endParaRPr sz="24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3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STAKEHOLDERS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9" name="Google Shape;679;p93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4"/>
          <p:cNvSpPr txBox="1"/>
          <p:nvPr>
            <p:ph type="title"/>
          </p:nvPr>
        </p:nvSpPr>
        <p:spPr>
          <a:xfrm>
            <a:off x="999675" y="2203400"/>
            <a:ext cx="3269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Font typeface="Calibri"/>
              <a:buNone/>
            </a:pPr>
            <a:r>
              <a:rPr b="1" lang="en">
                <a:solidFill>
                  <a:srgbClr val="073763"/>
                </a:solidFill>
              </a:rPr>
              <a:t>Stakeholders</a:t>
            </a:r>
            <a:endParaRPr b="1" i="0" sz="2700" u="none" cap="none" strike="noStrike">
              <a:solidFill>
                <a:srgbClr val="073763"/>
              </a:solidFill>
            </a:endParaRPr>
          </a:p>
        </p:txBody>
      </p:sp>
      <p:sp>
        <p:nvSpPr>
          <p:cNvPr id="685" name="Google Shape;685;p94"/>
          <p:cNvSpPr/>
          <p:nvPr/>
        </p:nvSpPr>
        <p:spPr>
          <a:xfrm>
            <a:off x="4788080" y="945596"/>
            <a:ext cx="4355920" cy="1450581"/>
          </a:xfrm>
          <a:custGeom>
            <a:rect b="b" l="l" r="r" t="t"/>
            <a:pathLst>
              <a:path extrusionOk="0" h="561" w="1680">
                <a:moveTo>
                  <a:pt x="39" y="5"/>
                </a:moveTo>
                <a:cubicBezTo>
                  <a:pt x="17" y="0"/>
                  <a:pt x="0" y="14"/>
                  <a:pt x="0" y="36"/>
                </a:cubicBezTo>
                <a:cubicBezTo>
                  <a:pt x="0" y="252"/>
                  <a:pt x="0" y="252"/>
                  <a:pt x="0" y="252"/>
                </a:cubicBezTo>
                <a:cubicBezTo>
                  <a:pt x="0" y="274"/>
                  <a:pt x="18" y="295"/>
                  <a:pt x="39" y="299"/>
                </a:cubicBezTo>
                <a:cubicBezTo>
                  <a:pt x="134" y="314"/>
                  <a:pt x="134" y="314"/>
                  <a:pt x="134" y="314"/>
                </a:cubicBezTo>
                <a:cubicBezTo>
                  <a:pt x="145" y="316"/>
                  <a:pt x="159" y="319"/>
                  <a:pt x="174" y="321"/>
                </a:cubicBezTo>
                <a:cubicBezTo>
                  <a:pt x="188" y="323"/>
                  <a:pt x="202" y="326"/>
                  <a:pt x="213" y="328"/>
                </a:cubicBezTo>
                <a:cubicBezTo>
                  <a:pt x="1680" y="561"/>
                  <a:pt x="1680" y="561"/>
                  <a:pt x="1680" y="561"/>
                </a:cubicBezTo>
                <a:cubicBezTo>
                  <a:pt x="1680" y="517"/>
                  <a:pt x="1680" y="517"/>
                  <a:pt x="1680" y="517"/>
                </a:cubicBezTo>
                <a:cubicBezTo>
                  <a:pt x="1680" y="358"/>
                  <a:pt x="1680" y="358"/>
                  <a:pt x="1680" y="358"/>
                </a:cubicBezTo>
                <a:lnTo>
                  <a:pt x="39" y="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83B1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94"/>
          <p:cNvSpPr/>
          <p:nvPr/>
        </p:nvSpPr>
        <p:spPr>
          <a:xfrm>
            <a:off x="5239601" y="1768371"/>
            <a:ext cx="3904399" cy="1166551"/>
          </a:xfrm>
          <a:custGeom>
            <a:rect b="b" l="l" r="r" t="t"/>
            <a:pathLst>
              <a:path extrusionOk="0" h="451" w="1506">
                <a:moveTo>
                  <a:pt x="39" y="7"/>
                </a:moveTo>
                <a:cubicBezTo>
                  <a:pt x="28" y="5"/>
                  <a:pt x="14" y="2"/>
                  <a:pt x="0" y="0"/>
                </a:cubicBezTo>
                <a:cubicBezTo>
                  <a:pt x="0" y="262"/>
                  <a:pt x="0" y="262"/>
                  <a:pt x="0" y="262"/>
                </a:cubicBezTo>
                <a:cubicBezTo>
                  <a:pt x="0" y="284"/>
                  <a:pt x="17" y="304"/>
                  <a:pt x="39" y="306"/>
                </a:cubicBezTo>
                <a:cubicBezTo>
                  <a:pt x="121" y="314"/>
                  <a:pt x="121" y="314"/>
                  <a:pt x="121" y="314"/>
                </a:cubicBezTo>
                <a:cubicBezTo>
                  <a:pt x="132" y="316"/>
                  <a:pt x="146" y="317"/>
                  <a:pt x="160" y="319"/>
                </a:cubicBezTo>
                <a:cubicBezTo>
                  <a:pt x="175" y="320"/>
                  <a:pt x="189" y="321"/>
                  <a:pt x="200" y="323"/>
                </a:cubicBezTo>
                <a:cubicBezTo>
                  <a:pt x="1506" y="451"/>
                  <a:pt x="1506" y="451"/>
                  <a:pt x="1506" y="451"/>
                </a:cubicBezTo>
                <a:cubicBezTo>
                  <a:pt x="1506" y="401"/>
                  <a:pt x="1506" y="401"/>
                  <a:pt x="1506" y="401"/>
                </a:cubicBezTo>
                <a:cubicBezTo>
                  <a:pt x="1506" y="240"/>
                  <a:pt x="1506" y="240"/>
                  <a:pt x="1506" y="240"/>
                </a:cubicBezTo>
                <a:lnTo>
                  <a:pt x="39" y="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8B600E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94"/>
          <p:cNvSpPr/>
          <p:nvPr/>
        </p:nvSpPr>
        <p:spPr>
          <a:xfrm>
            <a:off x="6382105" y="4035845"/>
            <a:ext cx="2761895" cy="680657"/>
          </a:xfrm>
          <a:custGeom>
            <a:rect b="b" l="l" r="r" t="t"/>
            <a:pathLst>
              <a:path extrusionOk="0" h="263" w="1065">
                <a:moveTo>
                  <a:pt x="0" y="0"/>
                </a:moveTo>
                <a:cubicBezTo>
                  <a:pt x="0" y="225"/>
                  <a:pt x="0" y="225"/>
                  <a:pt x="0" y="225"/>
                </a:cubicBezTo>
                <a:cubicBezTo>
                  <a:pt x="0" y="247"/>
                  <a:pt x="18" y="263"/>
                  <a:pt x="40" y="261"/>
                </a:cubicBezTo>
                <a:cubicBezTo>
                  <a:pt x="1065" y="181"/>
                  <a:pt x="1065" y="181"/>
                  <a:pt x="1065" y="181"/>
                </a:cubicBezTo>
                <a:cubicBezTo>
                  <a:pt x="1065" y="7"/>
                  <a:pt x="1065" y="7"/>
                  <a:pt x="1065" y="7"/>
                </a:cubicBezTo>
                <a:cubicBezTo>
                  <a:pt x="40" y="0"/>
                  <a:pt x="40" y="0"/>
                  <a:pt x="40" y="0"/>
                </a:cubicBezTo>
                <a:cubicBezTo>
                  <a:pt x="29" y="0"/>
                  <a:pt x="15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455C2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94"/>
          <p:cNvSpPr/>
          <p:nvPr/>
        </p:nvSpPr>
        <p:spPr>
          <a:xfrm>
            <a:off x="5653582" y="2587088"/>
            <a:ext cx="3490418" cy="855133"/>
          </a:xfrm>
          <a:custGeom>
            <a:rect b="b" l="l" r="r" t="t"/>
            <a:pathLst>
              <a:path extrusionOk="0" h="331" w="1346">
                <a:moveTo>
                  <a:pt x="40" y="4"/>
                </a:moveTo>
                <a:cubicBezTo>
                  <a:pt x="29" y="2"/>
                  <a:pt x="15" y="1"/>
                  <a:pt x="0" y="0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67"/>
                  <a:pt x="18" y="286"/>
                  <a:pt x="40" y="287"/>
                </a:cubicBezTo>
                <a:cubicBezTo>
                  <a:pt x="105" y="289"/>
                  <a:pt x="105" y="289"/>
                  <a:pt x="105" y="289"/>
                </a:cubicBezTo>
                <a:cubicBezTo>
                  <a:pt x="116" y="289"/>
                  <a:pt x="130" y="289"/>
                  <a:pt x="145" y="290"/>
                </a:cubicBezTo>
                <a:cubicBezTo>
                  <a:pt x="159" y="290"/>
                  <a:pt x="174" y="291"/>
                  <a:pt x="185" y="291"/>
                </a:cubicBezTo>
                <a:cubicBezTo>
                  <a:pt x="1346" y="331"/>
                  <a:pt x="1346" y="331"/>
                  <a:pt x="1346" y="331"/>
                </a:cubicBezTo>
                <a:cubicBezTo>
                  <a:pt x="1346" y="285"/>
                  <a:pt x="1346" y="285"/>
                  <a:pt x="1346" y="285"/>
                </a:cubicBezTo>
                <a:cubicBezTo>
                  <a:pt x="1346" y="132"/>
                  <a:pt x="1346" y="132"/>
                  <a:pt x="1346" y="132"/>
                </a:cubicBezTo>
                <a:lnTo>
                  <a:pt x="40" y="4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2B5F5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94"/>
          <p:cNvSpPr/>
          <p:nvPr/>
        </p:nvSpPr>
        <p:spPr>
          <a:xfrm>
            <a:off x="6030019" y="3329725"/>
            <a:ext cx="3113981" cy="731377"/>
          </a:xfrm>
          <a:custGeom>
            <a:rect b="b" l="l" r="r" t="t"/>
            <a:pathLst>
              <a:path extrusionOk="0" h="283" w="1201">
                <a:moveTo>
                  <a:pt x="40" y="1"/>
                </a:moveTo>
                <a:cubicBezTo>
                  <a:pt x="29" y="1"/>
                  <a:pt x="14" y="0"/>
                  <a:pt x="0" y="0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58"/>
                  <a:pt x="18" y="276"/>
                  <a:pt x="40" y="276"/>
                </a:cubicBezTo>
                <a:cubicBezTo>
                  <a:pt x="96" y="276"/>
                  <a:pt x="96" y="276"/>
                  <a:pt x="96" y="276"/>
                </a:cubicBezTo>
                <a:cubicBezTo>
                  <a:pt x="107" y="276"/>
                  <a:pt x="122" y="276"/>
                  <a:pt x="136" y="276"/>
                </a:cubicBezTo>
                <a:cubicBezTo>
                  <a:pt x="151" y="276"/>
                  <a:pt x="165" y="276"/>
                  <a:pt x="176" y="276"/>
                </a:cubicBezTo>
                <a:cubicBezTo>
                  <a:pt x="1201" y="283"/>
                  <a:pt x="1201" y="283"/>
                  <a:pt x="1201" y="283"/>
                </a:cubicBezTo>
                <a:cubicBezTo>
                  <a:pt x="1201" y="238"/>
                  <a:pt x="1201" y="238"/>
                  <a:pt x="1201" y="238"/>
                </a:cubicBezTo>
                <a:cubicBezTo>
                  <a:pt x="1201" y="41"/>
                  <a:pt x="1201" y="41"/>
                  <a:pt x="1201" y="41"/>
                </a:cubicBezTo>
                <a:lnTo>
                  <a:pt x="40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17405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94"/>
          <p:cNvSpPr txBox="1"/>
          <p:nvPr/>
        </p:nvSpPr>
        <p:spPr>
          <a:xfrm>
            <a:off x="4921997" y="1061943"/>
            <a:ext cx="40430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94"/>
          <p:cNvSpPr txBox="1"/>
          <p:nvPr/>
        </p:nvSpPr>
        <p:spPr>
          <a:xfrm>
            <a:off x="5355983" y="1866709"/>
            <a:ext cx="40430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94"/>
          <p:cNvSpPr txBox="1"/>
          <p:nvPr/>
        </p:nvSpPr>
        <p:spPr>
          <a:xfrm>
            <a:off x="5796969" y="2636485"/>
            <a:ext cx="40430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3" name="Google Shape;693;p94"/>
          <p:cNvSpPr txBox="1"/>
          <p:nvPr/>
        </p:nvSpPr>
        <p:spPr>
          <a:xfrm>
            <a:off x="6146959" y="3350276"/>
            <a:ext cx="40430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94"/>
          <p:cNvSpPr txBox="1"/>
          <p:nvPr/>
        </p:nvSpPr>
        <p:spPr>
          <a:xfrm>
            <a:off x="6510948" y="4050072"/>
            <a:ext cx="404303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94"/>
          <p:cNvSpPr/>
          <p:nvPr/>
        </p:nvSpPr>
        <p:spPr>
          <a:xfrm rot="644383">
            <a:off x="5506950" y="1488529"/>
            <a:ext cx="2468398" cy="3924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Admin</a:t>
            </a:r>
            <a:endParaRPr b="1" sz="1500"/>
          </a:p>
        </p:txBody>
      </p:sp>
      <p:sp>
        <p:nvSpPr>
          <p:cNvPr id="696" name="Google Shape;696;p94"/>
          <p:cNvSpPr/>
          <p:nvPr/>
        </p:nvSpPr>
        <p:spPr>
          <a:xfrm rot="400876">
            <a:off x="5896158" y="2202131"/>
            <a:ext cx="2468412" cy="3924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Receptionist</a:t>
            </a:r>
            <a:endParaRPr b="1" sz="1500"/>
          </a:p>
        </p:txBody>
      </p:sp>
      <p:sp>
        <p:nvSpPr>
          <p:cNvPr id="697" name="Google Shape;697;p94"/>
          <p:cNvSpPr/>
          <p:nvPr/>
        </p:nvSpPr>
        <p:spPr>
          <a:xfrm rot="214826">
            <a:off x="6337143" y="2880931"/>
            <a:ext cx="246841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Students</a:t>
            </a:r>
            <a:endParaRPr b="1" sz="1500"/>
          </a:p>
        </p:txBody>
      </p:sp>
      <p:sp>
        <p:nvSpPr>
          <p:cNvPr id="698" name="Google Shape;698;p94"/>
          <p:cNvSpPr/>
          <p:nvPr/>
        </p:nvSpPr>
        <p:spPr>
          <a:xfrm>
            <a:off x="6673131" y="3487663"/>
            <a:ext cx="205841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Teachers</a:t>
            </a:r>
            <a:endParaRPr b="1" sz="1500"/>
          </a:p>
        </p:txBody>
      </p:sp>
      <p:sp>
        <p:nvSpPr>
          <p:cNvPr id="699" name="Google Shape;699;p94"/>
          <p:cNvSpPr/>
          <p:nvPr/>
        </p:nvSpPr>
        <p:spPr>
          <a:xfrm rot="-160389">
            <a:off x="6972813" y="4117962"/>
            <a:ext cx="1883287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Parents of the Students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5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REQUIREMENTS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5" name="Google Shape;705;p95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6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</p:txBody>
      </p:sp>
      <p:grpSp>
        <p:nvGrpSpPr>
          <p:cNvPr id="711" name="Google Shape;711;p96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12" name="Google Shape;712;p96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9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96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5" name="Google Shape;715;p96"/>
          <p:cNvSpPr txBox="1"/>
          <p:nvPr/>
        </p:nvSpPr>
        <p:spPr>
          <a:xfrm>
            <a:off x="548850" y="1422700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Login to the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Create user login to student/teacher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add, edit and delete courses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assign teachers to courses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remove teachers form courses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assign students to courses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remove students from courses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remove/ change courses of students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Delete or change student details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Enter, delete or change staff details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Enter parent details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16" name="Google Shape;716;p96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ADMIN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7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</p:txBody>
      </p:sp>
      <p:grpSp>
        <p:nvGrpSpPr>
          <p:cNvPr id="722" name="Google Shape;722;p9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23" name="Google Shape;723;p9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9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9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" name="Google Shape;726;p97"/>
          <p:cNvSpPr txBox="1"/>
          <p:nvPr/>
        </p:nvSpPr>
        <p:spPr>
          <a:xfrm>
            <a:off x="559450" y="1428425"/>
            <a:ext cx="6172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Enter student details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Maintain student payment details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Staff management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Hall management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7" name="Google Shape;727;p97"/>
          <p:cNvSpPr txBox="1"/>
          <p:nvPr/>
        </p:nvSpPr>
        <p:spPr>
          <a:xfrm>
            <a:off x="667575" y="10177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RECEPTIONIST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8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</p:txBody>
      </p:sp>
      <p:grpSp>
        <p:nvGrpSpPr>
          <p:cNvPr id="733" name="Google Shape;733;p98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34" name="Google Shape;734;p9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98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98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7" name="Google Shape;737;p98"/>
          <p:cNvSpPr txBox="1"/>
          <p:nvPr/>
        </p:nvSpPr>
        <p:spPr>
          <a:xfrm>
            <a:off x="527375" y="1508600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login to the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view questions and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assessments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submit questions to answers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view and print teacher feedback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get a detailed analysis of their progress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8" name="Google Shape;738;p98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1"/>
          <p:cNvSpPr txBox="1"/>
          <p:nvPr>
            <p:ph type="title"/>
          </p:nvPr>
        </p:nvSpPr>
        <p:spPr>
          <a:xfrm>
            <a:off x="2364925" y="2499500"/>
            <a:ext cx="369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INNOVIEW</a:t>
            </a:r>
            <a:endParaRPr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0" name="Google Shape;550;p81"/>
          <p:cNvSpPr txBox="1"/>
          <p:nvPr>
            <p:ph idx="1" type="subTitle"/>
          </p:nvPr>
        </p:nvSpPr>
        <p:spPr>
          <a:xfrm>
            <a:off x="221025" y="1935025"/>
            <a:ext cx="6372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400">
                <a:latin typeface="Muli"/>
                <a:ea typeface="Muli"/>
                <a:cs typeface="Muli"/>
                <a:sym typeface="Muli"/>
              </a:rPr>
              <a:t>P</a:t>
            </a:r>
            <a:r>
              <a:rPr lang="en" sz="2400">
                <a:latin typeface="Muli"/>
                <a:ea typeface="Muli"/>
                <a:cs typeface="Muli"/>
                <a:sym typeface="Muli"/>
              </a:rPr>
              <a:t>RESENTING TEAM</a:t>
            </a:r>
            <a:endParaRPr sz="2400">
              <a:solidFill>
                <a:srgbClr val="75A6E7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1" name="Google Shape;551;p81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81"/>
          <p:cNvSpPr txBox="1"/>
          <p:nvPr/>
        </p:nvSpPr>
        <p:spPr>
          <a:xfrm>
            <a:off x="2004900" y="3911000"/>
            <a:ext cx="7590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8FFE6"/>
                </a:solidFill>
              </a:rPr>
              <a:t>SUPERVISOR : MR. RANGANA JAYASANKA</a:t>
            </a:r>
            <a:endParaRPr sz="2400">
              <a:solidFill>
                <a:srgbClr val="E8FFE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444A"/>
                </a:solidFill>
              </a:rPr>
              <a:t>MENTOR : MS. HAMSAVASANI</a:t>
            </a:r>
            <a:endParaRPr sz="2400">
              <a:solidFill>
                <a:srgbClr val="38444A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9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</p:txBody>
      </p:sp>
      <p:grpSp>
        <p:nvGrpSpPr>
          <p:cNvPr id="744" name="Google Shape;744;p9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45" name="Google Shape;745;p9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9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9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8" name="Google Shape;748;p99"/>
          <p:cNvSpPr txBox="1"/>
          <p:nvPr/>
        </p:nvSpPr>
        <p:spPr>
          <a:xfrm>
            <a:off x="527375" y="1508600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login to the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post questions and upload assessments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grade answers to questions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Should be able to upload grades of assessments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49" name="Google Shape;749;p99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TEACHER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0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FUNCTIONAL REQUIREMENTS</a:t>
            </a:r>
            <a:endParaRPr/>
          </a:p>
        </p:txBody>
      </p:sp>
      <p:grpSp>
        <p:nvGrpSpPr>
          <p:cNvPr id="755" name="Google Shape;755;p10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56" name="Google Shape;756;p10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0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0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p100"/>
          <p:cNvSpPr txBox="1"/>
          <p:nvPr/>
        </p:nvSpPr>
        <p:spPr>
          <a:xfrm>
            <a:off x="527375" y="1508600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Receive a text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message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notification in case the student is absent/late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0" name="Google Shape;760;p100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PARENT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1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NON-</a:t>
            </a:r>
            <a:r>
              <a:rPr lang="en"/>
              <a:t>FUNCTIONAL REQUIREMENTS</a:t>
            </a:r>
            <a:endParaRPr/>
          </a:p>
        </p:txBody>
      </p:sp>
      <p:grpSp>
        <p:nvGrpSpPr>
          <p:cNvPr id="766" name="Google Shape;766;p101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67" name="Google Shape;767;p10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0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0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0" name="Google Shape;770;p101"/>
          <p:cNvSpPr txBox="1"/>
          <p:nvPr/>
        </p:nvSpPr>
        <p:spPr>
          <a:xfrm>
            <a:off x="481200" y="1508600"/>
            <a:ext cx="62184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Only authorized users can access the data in databases and log-in to online learning management system with the username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and password.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71" name="Google Shape;771;p101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SECURITY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72" name="Google Shape;772;p101"/>
          <p:cNvSpPr txBox="1"/>
          <p:nvPr/>
        </p:nvSpPr>
        <p:spPr>
          <a:xfrm>
            <a:off x="618900" y="2940675"/>
            <a:ext cx="425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USER-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FRIENDLINESS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73" name="Google Shape;773;p101"/>
          <p:cNvSpPr txBox="1"/>
          <p:nvPr/>
        </p:nvSpPr>
        <p:spPr>
          <a:xfrm>
            <a:off x="973100" y="3513375"/>
            <a:ext cx="47373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Simple and clear interface, interactive learning management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NON-FUNCTIONAL REQUIREMENTS</a:t>
            </a:r>
            <a:endParaRPr/>
          </a:p>
        </p:txBody>
      </p:sp>
      <p:grpSp>
        <p:nvGrpSpPr>
          <p:cNvPr id="779" name="Google Shape;779;p102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80" name="Google Shape;780;p102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02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02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102"/>
          <p:cNvSpPr txBox="1"/>
          <p:nvPr/>
        </p:nvSpPr>
        <p:spPr>
          <a:xfrm>
            <a:off x="481200" y="1508600"/>
            <a:ext cx="62184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Responsive to smart phones, tablets as well as desktop computers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4" name="Google Shape;784;p102"/>
          <p:cNvSpPr txBox="1"/>
          <p:nvPr/>
        </p:nvSpPr>
        <p:spPr>
          <a:xfrm>
            <a:off x="688950" y="1057813"/>
            <a:ext cx="425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PORTABILITY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5" name="Google Shape;785;p102"/>
          <p:cNvSpPr txBox="1"/>
          <p:nvPr/>
        </p:nvSpPr>
        <p:spPr>
          <a:xfrm>
            <a:off x="747225" y="2285400"/>
            <a:ext cx="425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PERFORMANCE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6" name="Google Shape;786;p102"/>
          <p:cNvSpPr txBox="1"/>
          <p:nvPr/>
        </p:nvSpPr>
        <p:spPr>
          <a:xfrm>
            <a:off x="951700" y="2788275"/>
            <a:ext cx="4683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Responsive to smart phones, tablets as well as desktop computers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7" name="Google Shape;787;p102"/>
          <p:cNvSpPr txBox="1"/>
          <p:nvPr/>
        </p:nvSpPr>
        <p:spPr>
          <a:xfrm>
            <a:off x="747225" y="3625050"/>
            <a:ext cx="463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ACCURACY AND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RELIABILITY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8" name="Google Shape;788;p102"/>
          <p:cNvSpPr txBox="1"/>
          <p:nvPr/>
        </p:nvSpPr>
        <p:spPr>
          <a:xfrm flipH="1">
            <a:off x="951700" y="4035750"/>
            <a:ext cx="6522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Guaranties accuracy and reliability of records of payments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3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USE-CASE DIAGRAMS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4" name="Google Shape;794;p103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104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00" name="Google Shape;800;p104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04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04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03" name="Google Shape;80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200" y="152400"/>
            <a:ext cx="591944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04"/>
          <p:cNvSpPr txBox="1"/>
          <p:nvPr/>
        </p:nvSpPr>
        <p:spPr>
          <a:xfrm>
            <a:off x="2992975" y="152400"/>
            <a:ext cx="3369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Online Learning Management System</a:t>
            </a:r>
            <a:endParaRPr b="1" u="sn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105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10" name="Google Shape;810;p10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0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0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3" name="Google Shape;81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825" y="723175"/>
            <a:ext cx="5959700" cy="41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05"/>
          <p:cNvSpPr txBox="1"/>
          <p:nvPr/>
        </p:nvSpPr>
        <p:spPr>
          <a:xfrm>
            <a:off x="4001125" y="383250"/>
            <a:ext cx="2029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Registration Systems</a:t>
            </a:r>
            <a:endParaRPr b="1" u="sn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p106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20" name="Google Shape;820;p106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0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06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3" name="Google Shape;8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75" y="545350"/>
            <a:ext cx="6147424" cy="44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06"/>
          <p:cNvSpPr txBox="1"/>
          <p:nvPr/>
        </p:nvSpPr>
        <p:spPr>
          <a:xfrm>
            <a:off x="3048925" y="33462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Staff Management System</a:t>
            </a:r>
            <a:endParaRPr b="1" u="sn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0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30" name="Google Shape;830;p10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0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0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3" name="Google Shape;83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13" y="351025"/>
            <a:ext cx="6795175" cy="47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07"/>
          <p:cNvSpPr txBox="1"/>
          <p:nvPr/>
        </p:nvSpPr>
        <p:spPr>
          <a:xfrm>
            <a:off x="3558325" y="72925"/>
            <a:ext cx="2627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Southern Institute - Galle</a:t>
            </a:r>
            <a:endParaRPr b="1" u="sn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08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FEASIBILITY STUDY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0" name="Google Shape;840;p108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2"/>
          <p:cNvSpPr/>
          <p:nvPr/>
        </p:nvSpPr>
        <p:spPr>
          <a:xfrm>
            <a:off x="20248" y="83254"/>
            <a:ext cx="9103500" cy="51294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82"/>
          <p:cNvSpPr/>
          <p:nvPr/>
        </p:nvSpPr>
        <p:spPr>
          <a:xfrm>
            <a:off x="8203617" y="4563581"/>
            <a:ext cx="201658" cy="276619"/>
          </a:xfrm>
          <a:custGeom>
            <a:rect b="b" l="l" r="r" t="t"/>
            <a:pathLst>
              <a:path extrusionOk="0" h="3260" w="3073">
                <a:moveTo>
                  <a:pt x="2514" y="2266"/>
                </a:moveTo>
                <a:lnTo>
                  <a:pt x="2472" y="2268"/>
                </a:lnTo>
                <a:lnTo>
                  <a:pt x="2429" y="2274"/>
                </a:lnTo>
                <a:lnTo>
                  <a:pt x="2387" y="2284"/>
                </a:lnTo>
                <a:lnTo>
                  <a:pt x="2346" y="2298"/>
                </a:lnTo>
                <a:lnTo>
                  <a:pt x="2306" y="2317"/>
                </a:lnTo>
                <a:lnTo>
                  <a:pt x="2268" y="2338"/>
                </a:lnTo>
                <a:lnTo>
                  <a:pt x="2232" y="2365"/>
                </a:lnTo>
                <a:lnTo>
                  <a:pt x="2198" y="2395"/>
                </a:lnTo>
                <a:lnTo>
                  <a:pt x="2165" y="2433"/>
                </a:lnTo>
                <a:lnTo>
                  <a:pt x="2136" y="2473"/>
                </a:lnTo>
                <a:lnTo>
                  <a:pt x="2111" y="2516"/>
                </a:lnTo>
                <a:lnTo>
                  <a:pt x="2092" y="2562"/>
                </a:lnTo>
                <a:lnTo>
                  <a:pt x="2079" y="2609"/>
                </a:lnTo>
                <a:lnTo>
                  <a:pt x="2070" y="2657"/>
                </a:lnTo>
                <a:lnTo>
                  <a:pt x="2067" y="2708"/>
                </a:lnTo>
                <a:lnTo>
                  <a:pt x="2070" y="2758"/>
                </a:lnTo>
                <a:lnTo>
                  <a:pt x="2079" y="2807"/>
                </a:lnTo>
                <a:lnTo>
                  <a:pt x="2092" y="2854"/>
                </a:lnTo>
                <a:lnTo>
                  <a:pt x="2111" y="2899"/>
                </a:lnTo>
                <a:lnTo>
                  <a:pt x="2136" y="2942"/>
                </a:lnTo>
                <a:lnTo>
                  <a:pt x="2165" y="2983"/>
                </a:lnTo>
                <a:lnTo>
                  <a:pt x="2198" y="3020"/>
                </a:lnTo>
                <a:lnTo>
                  <a:pt x="2234" y="3052"/>
                </a:lnTo>
                <a:lnTo>
                  <a:pt x="2274" y="3080"/>
                </a:lnTo>
                <a:lnTo>
                  <a:pt x="2314" y="3103"/>
                </a:lnTo>
                <a:lnTo>
                  <a:pt x="2357" y="3122"/>
                </a:lnTo>
                <a:lnTo>
                  <a:pt x="2400" y="3135"/>
                </a:lnTo>
                <a:lnTo>
                  <a:pt x="2446" y="3144"/>
                </a:lnTo>
                <a:lnTo>
                  <a:pt x="2491" y="3150"/>
                </a:lnTo>
                <a:lnTo>
                  <a:pt x="2537" y="3150"/>
                </a:lnTo>
                <a:lnTo>
                  <a:pt x="2583" y="3144"/>
                </a:lnTo>
                <a:lnTo>
                  <a:pt x="2627" y="3135"/>
                </a:lnTo>
                <a:lnTo>
                  <a:pt x="2672" y="3122"/>
                </a:lnTo>
                <a:lnTo>
                  <a:pt x="2714" y="3103"/>
                </a:lnTo>
                <a:lnTo>
                  <a:pt x="2755" y="3080"/>
                </a:lnTo>
                <a:lnTo>
                  <a:pt x="2794" y="3052"/>
                </a:lnTo>
                <a:lnTo>
                  <a:pt x="2830" y="3020"/>
                </a:lnTo>
                <a:lnTo>
                  <a:pt x="2864" y="2983"/>
                </a:lnTo>
                <a:lnTo>
                  <a:pt x="2893" y="2942"/>
                </a:lnTo>
                <a:lnTo>
                  <a:pt x="2917" y="2899"/>
                </a:lnTo>
                <a:lnTo>
                  <a:pt x="2936" y="2854"/>
                </a:lnTo>
                <a:lnTo>
                  <a:pt x="2950" y="2807"/>
                </a:lnTo>
                <a:lnTo>
                  <a:pt x="2958" y="2758"/>
                </a:lnTo>
                <a:lnTo>
                  <a:pt x="2961" y="2708"/>
                </a:lnTo>
                <a:lnTo>
                  <a:pt x="2958" y="2657"/>
                </a:lnTo>
                <a:lnTo>
                  <a:pt x="2950" y="2609"/>
                </a:lnTo>
                <a:lnTo>
                  <a:pt x="2936" y="2562"/>
                </a:lnTo>
                <a:lnTo>
                  <a:pt x="2917" y="2516"/>
                </a:lnTo>
                <a:lnTo>
                  <a:pt x="2893" y="2473"/>
                </a:lnTo>
                <a:lnTo>
                  <a:pt x="2864" y="2433"/>
                </a:lnTo>
                <a:lnTo>
                  <a:pt x="2830" y="2395"/>
                </a:lnTo>
                <a:lnTo>
                  <a:pt x="2796" y="2365"/>
                </a:lnTo>
                <a:lnTo>
                  <a:pt x="2760" y="2338"/>
                </a:lnTo>
                <a:lnTo>
                  <a:pt x="2722" y="2317"/>
                </a:lnTo>
                <a:lnTo>
                  <a:pt x="2682" y="2298"/>
                </a:lnTo>
                <a:lnTo>
                  <a:pt x="2642" y="2284"/>
                </a:lnTo>
                <a:lnTo>
                  <a:pt x="2599" y="2274"/>
                </a:lnTo>
                <a:lnTo>
                  <a:pt x="2557" y="2268"/>
                </a:lnTo>
                <a:lnTo>
                  <a:pt x="2514" y="2266"/>
                </a:lnTo>
                <a:close/>
                <a:moveTo>
                  <a:pt x="559" y="1186"/>
                </a:moveTo>
                <a:lnTo>
                  <a:pt x="507" y="1189"/>
                </a:lnTo>
                <a:lnTo>
                  <a:pt x="456" y="1197"/>
                </a:lnTo>
                <a:lnTo>
                  <a:pt x="408" y="1211"/>
                </a:lnTo>
                <a:lnTo>
                  <a:pt x="363" y="1231"/>
                </a:lnTo>
                <a:lnTo>
                  <a:pt x="319" y="1255"/>
                </a:lnTo>
                <a:lnTo>
                  <a:pt x="280" y="1283"/>
                </a:lnTo>
                <a:lnTo>
                  <a:pt x="244" y="1315"/>
                </a:lnTo>
                <a:lnTo>
                  <a:pt x="210" y="1352"/>
                </a:lnTo>
                <a:lnTo>
                  <a:pt x="181" y="1391"/>
                </a:lnTo>
                <a:lnTo>
                  <a:pt x="158" y="1434"/>
                </a:lnTo>
                <a:lnTo>
                  <a:pt x="138" y="1479"/>
                </a:lnTo>
                <a:lnTo>
                  <a:pt x="124" y="1526"/>
                </a:lnTo>
                <a:lnTo>
                  <a:pt x="115" y="1576"/>
                </a:lnTo>
                <a:lnTo>
                  <a:pt x="112" y="1628"/>
                </a:lnTo>
                <a:lnTo>
                  <a:pt x="115" y="1679"/>
                </a:lnTo>
                <a:lnTo>
                  <a:pt x="124" y="1729"/>
                </a:lnTo>
                <a:lnTo>
                  <a:pt x="138" y="1776"/>
                </a:lnTo>
                <a:lnTo>
                  <a:pt x="158" y="1823"/>
                </a:lnTo>
                <a:lnTo>
                  <a:pt x="181" y="1865"/>
                </a:lnTo>
                <a:lnTo>
                  <a:pt x="210" y="1905"/>
                </a:lnTo>
                <a:lnTo>
                  <a:pt x="244" y="1941"/>
                </a:lnTo>
                <a:lnTo>
                  <a:pt x="280" y="1972"/>
                </a:lnTo>
                <a:lnTo>
                  <a:pt x="319" y="2001"/>
                </a:lnTo>
                <a:lnTo>
                  <a:pt x="363" y="2025"/>
                </a:lnTo>
                <a:lnTo>
                  <a:pt x="408" y="2044"/>
                </a:lnTo>
                <a:lnTo>
                  <a:pt x="456" y="2058"/>
                </a:lnTo>
                <a:lnTo>
                  <a:pt x="507" y="2067"/>
                </a:lnTo>
                <a:lnTo>
                  <a:pt x="559" y="2070"/>
                </a:lnTo>
                <a:lnTo>
                  <a:pt x="611" y="2067"/>
                </a:lnTo>
                <a:lnTo>
                  <a:pt x="661" y="2058"/>
                </a:lnTo>
                <a:lnTo>
                  <a:pt x="709" y="2044"/>
                </a:lnTo>
                <a:lnTo>
                  <a:pt x="756" y="2025"/>
                </a:lnTo>
                <a:lnTo>
                  <a:pt x="798" y="2001"/>
                </a:lnTo>
                <a:lnTo>
                  <a:pt x="839" y="1972"/>
                </a:lnTo>
                <a:lnTo>
                  <a:pt x="875" y="1941"/>
                </a:lnTo>
                <a:lnTo>
                  <a:pt x="907" y="1905"/>
                </a:lnTo>
                <a:lnTo>
                  <a:pt x="936" y="1865"/>
                </a:lnTo>
                <a:lnTo>
                  <a:pt x="960" y="1823"/>
                </a:lnTo>
                <a:lnTo>
                  <a:pt x="980" y="1776"/>
                </a:lnTo>
                <a:lnTo>
                  <a:pt x="994" y="1729"/>
                </a:lnTo>
                <a:lnTo>
                  <a:pt x="1003" y="1679"/>
                </a:lnTo>
                <a:lnTo>
                  <a:pt x="1006" y="1628"/>
                </a:lnTo>
                <a:lnTo>
                  <a:pt x="1003" y="1576"/>
                </a:lnTo>
                <a:lnTo>
                  <a:pt x="994" y="1526"/>
                </a:lnTo>
                <a:lnTo>
                  <a:pt x="980" y="1479"/>
                </a:lnTo>
                <a:lnTo>
                  <a:pt x="960" y="1434"/>
                </a:lnTo>
                <a:lnTo>
                  <a:pt x="936" y="1391"/>
                </a:lnTo>
                <a:lnTo>
                  <a:pt x="907" y="1352"/>
                </a:lnTo>
                <a:lnTo>
                  <a:pt x="875" y="1315"/>
                </a:lnTo>
                <a:lnTo>
                  <a:pt x="839" y="1283"/>
                </a:lnTo>
                <a:lnTo>
                  <a:pt x="798" y="1255"/>
                </a:lnTo>
                <a:lnTo>
                  <a:pt x="756" y="1231"/>
                </a:lnTo>
                <a:lnTo>
                  <a:pt x="709" y="1211"/>
                </a:lnTo>
                <a:lnTo>
                  <a:pt x="661" y="1197"/>
                </a:lnTo>
                <a:lnTo>
                  <a:pt x="611" y="1189"/>
                </a:lnTo>
                <a:lnTo>
                  <a:pt x="559" y="1186"/>
                </a:lnTo>
                <a:close/>
                <a:moveTo>
                  <a:pt x="2514" y="111"/>
                </a:moveTo>
                <a:lnTo>
                  <a:pt x="2462" y="114"/>
                </a:lnTo>
                <a:lnTo>
                  <a:pt x="2412" y="122"/>
                </a:lnTo>
                <a:lnTo>
                  <a:pt x="2364" y="137"/>
                </a:lnTo>
                <a:lnTo>
                  <a:pt x="2318" y="156"/>
                </a:lnTo>
                <a:lnTo>
                  <a:pt x="2275" y="180"/>
                </a:lnTo>
                <a:lnTo>
                  <a:pt x="2235" y="209"/>
                </a:lnTo>
                <a:lnTo>
                  <a:pt x="2198" y="240"/>
                </a:lnTo>
                <a:lnTo>
                  <a:pt x="2166" y="277"/>
                </a:lnTo>
                <a:lnTo>
                  <a:pt x="2137" y="316"/>
                </a:lnTo>
                <a:lnTo>
                  <a:pt x="2113" y="359"/>
                </a:lnTo>
                <a:lnTo>
                  <a:pt x="2093" y="404"/>
                </a:lnTo>
                <a:lnTo>
                  <a:pt x="2079" y="452"/>
                </a:lnTo>
                <a:lnTo>
                  <a:pt x="2070" y="502"/>
                </a:lnTo>
                <a:lnTo>
                  <a:pt x="2067" y="553"/>
                </a:lnTo>
                <a:lnTo>
                  <a:pt x="2070" y="604"/>
                </a:lnTo>
                <a:lnTo>
                  <a:pt x="2079" y="655"/>
                </a:lnTo>
                <a:lnTo>
                  <a:pt x="2093" y="702"/>
                </a:lnTo>
                <a:lnTo>
                  <a:pt x="2113" y="747"/>
                </a:lnTo>
                <a:lnTo>
                  <a:pt x="2137" y="790"/>
                </a:lnTo>
                <a:lnTo>
                  <a:pt x="2166" y="829"/>
                </a:lnTo>
                <a:lnTo>
                  <a:pt x="2198" y="865"/>
                </a:lnTo>
                <a:lnTo>
                  <a:pt x="2235" y="898"/>
                </a:lnTo>
                <a:lnTo>
                  <a:pt x="2275" y="926"/>
                </a:lnTo>
                <a:lnTo>
                  <a:pt x="2318" y="950"/>
                </a:lnTo>
                <a:lnTo>
                  <a:pt x="2364" y="969"/>
                </a:lnTo>
                <a:lnTo>
                  <a:pt x="2412" y="983"/>
                </a:lnTo>
                <a:lnTo>
                  <a:pt x="2462" y="992"/>
                </a:lnTo>
                <a:lnTo>
                  <a:pt x="2514" y="995"/>
                </a:lnTo>
                <a:lnTo>
                  <a:pt x="2566" y="992"/>
                </a:lnTo>
                <a:lnTo>
                  <a:pt x="2617" y="983"/>
                </a:lnTo>
                <a:lnTo>
                  <a:pt x="2665" y="969"/>
                </a:lnTo>
                <a:lnTo>
                  <a:pt x="2710" y="950"/>
                </a:lnTo>
                <a:lnTo>
                  <a:pt x="2754" y="926"/>
                </a:lnTo>
                <a:lnTo>
                  <a:pt x="2793" y="898"/>
                </a:lnTo>
                <a:lnTo>
                  <a:pt x="2830" y="865"/>
                </a:lnTo>
                <a:lnTo>
                  <a:pt x="2863" y="829"/>
                </a:lnTo>
                <a:lnTo>
                  <a:pt x="2892" y="790"/>
                </a:lnTo>
                <a:lnTo>
                  <a:pt x="2915" y="747"/>
                </a:lnTo>
                <a:lnTo>
                  <a:pt x="2935" y="702"/>
                </a:lnTo>
                <a:lnTo>
                  <a:pt x="2950" y="655"/>
                </a:lnTo>
                <a:lnTo>
                  <a:pt x="2958" y="604"/>
                </a:lnTo>
                <a:lnTo>
                  <a:pt x="2961" y="553"/>
                </a:lnTo>
                <a:lnTo>
                  <a:pt x="2958" y="502"/>
                </a:lnTo>
                <a:lnTo>
                  <a:pt x="2950" y="452"/>
                </a:lnTo>
                <a:lnTo>
                  <a:pt x="2935" y="404"/>
                </a:lnTo>
                <a:lnTo>
                  <a:pt x="2915" y="359"/>
                </a:lnTo>
                <a:lnTo>
                  <a:pt x="2892" y="316"/>
                </a:lnTo>
                <a:lnTo>
                  <a:pt x="2863" y="277"/>
                </a:lnTo>
                <a:lnTo>
                  <a:pt x="2830" y="240"/>
                </a:lnTo>
                <a:lnTo>
                  <a:pt x="2793" y="209"/>
                </a:lnTo>
                <a:lnTo>
                  <a:pt x="2754" y="180"/>
                </a:lnTo>
                <a:lnTo>
                  <a:pt x="2710" y="156"/>
                </a:lnTo>
                <a:lnTo>
                  <a:pt x="2665" y="137"/>
                </a:lnTo>
                <a:lnTo>
                  <a:pt x="2617" y="122"/>
                </a:lnTo>
                <a:lnTo>
                  <a:pt x="2566" y="114"/>
                </a:lnTo>
                <a:lnTo>
                  <a:pt x="2514" y="111"/>
                </a:lnTo>
                <a:close/>
                <a:moveTo>
                  <a:pt x="2514" y="0"/>
                </a:moveTo>
                <a:lnTo>
                  <a:pt x="2574" y="3"/>
                </a:lnTo>
                <a:lnTo>
                  <a:pt x="2633" y="14"/>
                </a:lnTo>
                <a:lnTo>
                  <a:pt x="2690" y="29"/>
                </a:lnTo>
                <a:lnTo>
                  <a:pt x="2744" y="50"/>
                </a:lnTo>
                <a:lnTo>
                  <a:pt x="2796" y="76"/>
                </a:lnTo>
                <a:lnTo>
                  <a:pt x="2844" y="107"/>
                </a:lnTo>
                <a:lnTo>
                  <a:pt x="2888" y="143"/>
                </a:lnTo>
                <a:lnTo>
                  <a:pt x="2929" y="183"/>
                </a:lnTo>
                <a:lnTo>
                  <a:pt x="2965" y="227"/>
                </a:lnTo>
                <a:lnTo>
                  <a:pt x="2996" y="274"/>
                </a:lnTo>
                <a:lnTo>
                  <a:pt x="3023" y="325"/>
                </a:lnTo>
                <a:lnTo>
                  <a:pt x="3044" y="379"/>
                </a:lnTo>
                <a:lnTo>
                  <a:pt x="3060" y="435"/>
                </a:lnTo>
                <a:lnTo>
                  <a:pt x="3069" y="493"/>
                </a:lnTo>
                <a:lnTo>
                  <a:pt x="3073" y="553"/>
                </a:lnTo>
                <a:lnTo>
                  <a:pt x="3069" y="614"/>
                </a:lnTo>
                <a:lnTo>
                  <a:pt x="3060" y="671"/>
                </a:lnTo>
                <a:lnTo>
                  <a:pt x="3044" y="727"/>
                </a:lnTo>
                <a:lnTo>
                  <a:pt x="3023" y="781"/>
                </a:lnTo>
                <a:lnTo>
                  <a:pt x="2996" y="832"/>
                </a:lnTo>
                <a:lnTo>
                  <a:pt x="2965" y="879"/>
                </a:lnTo>
                <a:lnTo>
                  <a:pt x="2929" y="923"/>
                </a:lnTo>
                <a:lnTo>
                  <a:pt x="2888" y="963"/>
                </a:lnTo>
                <a:lnTo>
                  <a:pt x="2844" y="999"/>
                </a:lnTo>
                <a:lnTo>
                  <a:pt x="2796" y="1030"/>
                </a:lnTo>
                <a:lnTo>
                  <a:pt x="2744" y="1057"/>
                </a:lnTo>
                <a:lnTo>
                  <a:pt x="2690" y="1077"/>
                </a:lnTo>
                <a:lnTo>
                  <a:pt x="2633" y="1092"/>
                </a:lnTo>
                <a:lnTo>
                  <a:pt x="2574" y="1103"/>
                </a:lnTo>
                <a:lnTo>
                  <a:pt x="2514" y="1106"/>
                </a:lnTo>
                <a:lnTo>
                  <a:pt x="2455" y="1103"/>
                </a:lnTo>
                <a:lnTo>
                  <a:pt x="2398" y="1094"/>
                </a:lnTo>
                <a:lnTo>
                  <a:pt x="2344" y="1079"/>
                </a:lnTo>
                <a:lnTo>
                  <a:pt x="2291" y="1060"/>
                </a:lnTo>
                <a:lnTo>
                  <a:pt x="2241" y="1035"/>
                </a:lnTo>
                <a:lnTo>
                  <a:pt x="2195" y="1005"/>
                </a:lnTo>
                <a:lnTo>
                  <a:pt x="2151" y="973"/>
                </a:lnTo>
                <a:lnTo>
                  <a:pt x="2111" y="935"/>
                </a:lnTo>
                <a:lnTo>
                  <a:pt x="2076" y="894"/>
                </a:lnTo>
                <a:lnTo>
                  <a:pt x="2043" y="848"/>
                </a:lnTo>
                <a:lnTo>
                  <a:pt x="1078" y="1424"/>
                </a:lnTo>
                <a:lnTo>
                  <a:pt x="1095" y="1472"/>
                </a:lnTo>
                <a:lnTo>
                  <a:pt x="1107" y="1522"/>
                </a:lnTo>
                <a:lnTo>
                  <a:pt x="1115" y="1574"/>
                </a:lnTo>
                <a:lnTo>
                  <a:pt x="1118" y="1628"/>
                </a:lnTo>
                <a:lnTo>
                  <a:pt x="1115" y="1681"/>
                </a:lnTo>
                <a:lnTo>
                  <a:pt x="1107" y="1733"/>
                </a:lnTo>
                <a:lnTo>
                  <a:pt x="1095" y="1784"/>
                </a:lnTo>
                <a:lnTo>
                  <a:pt x="1078" y="1832"/>
                </a:lnTo>
                <a:lnTo>
                  <a:pt x="2043" y="2411"/>
                </a:lnTo>
                <a:lnTo>
                  <a:pt x="2066" y="2378"/>
                </a:lnTo>
                <a:lnTo>
                  <a:pt x="2091" y="2347"/>
                </a:lnTo>
                <a:lnTo>
                  <a:pt x="2119" y="2317"/>
                </a:lnTo>
                <a:lnTo>
                  <a:pt x="2159" y="2281"/>
                </a:lnTo>
                <a:lnTo>
                  <a:pt x="2201" y="2250"/>
                </a:lnTo>
                <a:lnTo>
                  <a:pt x="2246" y="2224"/>
                </a:lnTo>
                <a:lnTo>
                  <a:pt x="2292" y="2201"/>
                </a:lnTo>
                <a:lnTo>
                  <a:pt x="2340" y="2183"/>
                </a:lnTo>
                <a:lnTo>
                  <a:pt x="2389" y="2169"/>
                </a:lnTo>
                <a:lnTo>
                  <a:pt x="2438" y="2160"/>
                </a:lnTo>
                <a:lnTo>
                  <a:pt x="2489" y="2156"/>
                </a:lnTo>
                <a:lnTo>
                  <a:pt x="2539" y="2156"/>
                </a:lnTo>
                <a:lnTo>
                  <a:pt x="2590" y="2160"/>
                </a:lnTo>
                <a:lnTo>
                  <a:pt x="2640" y="2169"/>
                </a:lnTo>
                <a:lnTo>
                  <a:pt x="2688" y="2183"/>
                </a:lnTo>
                <a:lnTo>
                  <a:pt x="2736" y="2201"/>
                </a:lnTo>
                <a:lnTo>
                  <a:pt x="2783" y="2224"/>
                </a:lnTo>
                <a:lnTo>
                  <a:pt x="2827" y="2250"/>
                </a:lnTo>
                <a:lnTo>
                  <a:pt x="2869" y="2281"/>
                </a:lnTo>
                <a:lnTo>
                  <a:pt x="2909" y="2317"/>
                </a:lnTo>
                <a:lnTo>
                  <a:pt x="2947" y="2358"/>
                </a:lnTo>
                <a:lnTo>
                  <a:pt x="2979" y="2401"/>
                </a:lnTo>
                <a:lnTo>
                  <a:pt x="3007" y="2448"/>
                </a:lnTo>
                <a:lnTo>
                  <a:pt x="3030" y="2496"/>
                </a:lnTo>
                <a:lnTo>
                  <a:pt x="3049" y="2547"/>
                </a:lnTo>
                <a:lnTo>
                  <a:pt x="3062" y="2599"/>
                </a:lnTo>
                <a:lnTo>
                  <a:pt x="3070" y="2653"/>
                </a:lnTo>
                <a:lnTo>
                  <a:pt x="3073" y="2708"/>
                </a:lnTo>
                <a:lnTo>
                  <a:pt x="3070" y="2763"/>
                </a:lnTo>
                <a:lnTo>
                  <a:pt x="3062" y="2816"/>
                </a:lnTo>
                <a:lnTo>
                  <a:pt x="3049" y="2869"/>
                </a:lnTo>
                <a:lnTo>
                  <a:pt x="3030" y="2919"/>
                </a:lnTo>
                <a:lnTo>
                  <a:pt x="3007" y="2968"/>
                </a:lnTo>
                <a:lnTo>
                  <a:pt x="2979" y="3014"/>
                </a:lnTo>
                <a:lnTo>
                  <a:pt x="2947" y="3057"/>
                </a:lnTo>
                <a:lnTo>
                  <a:pt x="2909" y="3098"/>
                </a:lnTo>
                <a:lnTo>
                  <a:pt x="2872" y="3132"/>
                </a:lnTo>
                <a:lnTo>
                  <a:pt x="2831" y="3162"/>
                </a:lnTo>
                <a:lnTo>
                  <a:pt x="2790" y="3189"/>
                </a:lnTo>
                <a:lnTo>
                  <a:pt x="2746" y="3210"/>
                </a:lnTo>
                <a:lnTo>
                  <a:pt x="2702" y="3227"/>
                </a:lnTo>
                <a:lnTo>
                  <a:pt x="2656" y="3242"/>
                </a:lnTo>
                <a:lnTo>
                  <a:pt x="2609" y="3252"/>
                </a:lnTo>
                <a:lnTo>
                  <a:pt x="2562" y="3258"/>
                </a:lnTo>
                <a:lnTo>
                  <a:pt x="2514" y="3260"/>
                </a:lnTo>
                <a:lnTo>
                  <a:pt x="2466" y="3258"/>
                </a:lnTo>
                <a:lnTo>
                  <a:pt x="2419" y="3252"/>
                </a:lnTo>
                <a:lnTo>
                  <a:pt x="2372" y="3242"/>
                </a:lnTo>
                <a:lnTo>
                  <a:pt x="2327" y="3227"/>
                </a:lnTo>
                <a:lnTo>
                  <a:pt x="2282" y="3210"/>
                </a:lnTo>
                <a:lnTo>
                  <a:pt x="2238" y="3189"/>
                </a:lnTo>
                <a:lnTo>
                  <a:pt x="2196" y="3162"/>
                </a:lnTo>
                <a:lnTo>
                  <a:pt x="2156" y="3132"/>
                </a:lnTo>
                <a:lnTo>
                  <a:pt x="2119" y="3098"/>
                </a:lnTo>
                <a:lnTo>
                  <a:pt x="2082" y="3057"/>
                </a:lnTo>
                <a:lnTo>
                  <a:pt x="2049" y="3014"/>
                </a:lnTo>
                <a:lnTo>
                  <a:pt x="2021" y="2968"/>
                </a:lnTo>
                <a:lnTo>
                  <a:pt x="1998" y="2919"/>
                </a:lnTo>
                <a:lnTo>
                  <a:pt x="1979" y="2869"/>
                </a:lnTo>
                <a:lnTo>
                  <a:pt x="1966" y="2816"/>
                </a:lnTo>
                <a:lnTo>
                  <a:pt x="1958" y="2763"/>
                </a:lnTo>
                <a:lnTo>
                  <a:pt x="1955" y="2708"/>
                </a:lnTo>
                <a:lnTo>
                  <a:pt x="1957" y="2656"/>
                </a:lnTo>
                <a:lnTo>
                  <a:pt x="1965" y="2607"/>
                </a:lnTo>
                <a:lnTo>
                  <a:pt x="1977" y="2558"/>
                </a:lnTo>
                <a:lnTo>
                  <a:pt x="1993" y="2511"/>
                </a:lnTo>
                <a:lnTo>
                  <a:pt x="1026" y="1930"/>
                </a:lnTo>
                <a:lnTo>
                  <a:pt x="994" y="1973"/>
                </a:lnTo>
                <a:lnTo>
                  <a:pt x="958" y="2014"/>
                </a:lnTo>
                <a:lnTo>
                  <a:pt x="918" y="2050"/>
                </a:lnTo>
                <a:lnTo>
                  <a:pt x="875" y="2083"/>
                </a:lnTo>
                <a:lnTo>
                  <a:pt x="828" y="2112"/>
                </a:lnTo>
                <a:lnTo>
                  <a:pt x="779" y="2135"/>
                </a:lnTo>
                <a:lnTo>
                  <a:pt x="727" y="2155"/>
                </a:lnTo>
                <a:lnTo>
                  <a:pt x="673" y="2169"/>
                </a:lnTo>
                <a:lnTo>
                  <a:pt x="617" y="2177"/>
                </a:lnTo>
                <a:lnTo>
                  <a:pt x="559" y="2180"/>
                </a:lnTo>
                <a:lnTo>
                  <a:pt x="499" y="2177"/>
                </a:lnTo>
                <a:lnTo>
                  <a:pt x="440" y="2168"/>
                </a:lnTo>
                <a:lnTo>
                  <a:pt x="383" y="2153"/>
                </a:lnTo>
                <a:lnTo>
                  <a:pt x="329" y="2131"/>
                </a:lnTo>
                <a:lnTo>
                  <a:pt x="277" y="2105"/>
                </a:lnTo>
                <a:lnTo>
                  <a:pt x="229" y="2074"/>
                </a:lnTo>
                <a:lnTo>
                  <a:pt x="185" y="2038"/>
                </a:lnTo>
                <a:lnTo>
                  <a:pt x="144" y="1998"/>
                </a:lnTo>
                <a:lnTo>
                  <a:pt x="108" y="1954"/>
                </a:lnTo>
                <a:lnTo>
                  <a:pt x="77" y="1907"/>
                </a:lnTo>
                <a:lnTo>
                  <a:pt x="50" y="1856"/>
                </a:lnTo>
                <a:lnTo>
                  <a:pt x="29" y="1802"/>
                </a:lnTo>
                <a:lnTo>
                  <a:pt x="13" y="1747"/>
                </a:lnTo>
                <a:lnTo>
                  <a:pt x="4" y="1688"/>
                </a:lnTo>
                <a:lnTo>
                  <a:pt x="0" y="1628"/>
                </a:lnTo>
                <a:lnTo>
                  <a:pt x="4" y="1568"/>
                </a:lnTo>
                <a:lnTo>
                  <a:pt x="13" y="1510"/>
                </a:lnTo>
                <a:lnTo>
                  <a:pt x="29" y="1453"/>
                </a:lnTo>
                <a:lnTo>
                  <a:pt x="50" y="1400"/>
                </a:lnTo>
                <a:lnTo>
                  <a:pt x="77" y="1349"/>
                </a:lnTo>
                <a:lnTo>
                  <a:pt x="108" y="1302"/>
                </a:lnTo>
                <a:lnTo>
                  <a:pt x="144" y="1258"/>
                </a:lnTo>
                <a:lnTo>
                  <a:pt x="185" y="1218"/>
                </a:lnTo>
                <a:lnTo>
                  <a:pt x="229" y="1183"/>
                </a:lnTo>
                <a:lnTo>
                  <a:pt x="277" y="1151"/>
                </a:lnTo>
                <a:lnTo>
                  <a:pt x="329" y="1124"/>
                </a:lnTo>
                <a:lnTo>
                  <a:pt x="383" y="1104"/>
                </a:lnTo>
                <a:lnTo>
                  <a:pt x="440" y="1088"/>
                </a:lnTo>
                <a:lnTo>
                  <a:pt x="499" y="1079"/>
                </a:lnTo>
                <a:lnTo>
                  <a:pt x="559" y="1075"/>
                </a:lnTo>
                <a:lnTo>
                  <a:pt x="617" y="1078"/>
                </a:lnTo>
                <a:lnTo>
                  <a:pt x="673" y="1087"/>
                </a:lnTo>
                <a:lnTo>
                  <a:pt x="727" y="1101"/>
                </a:lnTo>
                <a:lnTo>
                  <a:pt x="779" y="1120"/>
                </a:lnTo>
                <a:lnTo>
                  <a:pt x="828" y="1144"/>
                </a:lnTo>
                <a:lnTo>
                  <a:pt x="875" y="1172"/>
                </a:lnTo>
                <a:lnTo>
                  <a:pt x="918" y="1205"/>
                </a:lnTo>
                <a:lnTo>
                  <a:pt x="958" y="1242"/>
                </a:lnTo>
                <a:lnTo>
                  <a:pt x="994" y="1282"/>
                </a:lnTo>
                <a:lnTo>
                  <a:pt x="1026" y="1325"/>
                </a:lnTo>
                <a:lnTo>
                  <a:pt x="1993" y="750"/>
                </a:lnTo>
                <a:lnTo>
                  <a:pt x="1977" y="703"/>
                </a:lnTo>
                <a:lnTo>
                  <a:pt x="1966" y="655"/>
                </a:lnTo>
                <a:lnTo>
                  <a:pt x="1957" y="604"/>
                </a:lnTo>
                <a:lnTo>
                  <a:pt x="1955" y="553"/>
                </a:lnTo>
                <a:lnTo>
                  <a:pt x="1958" y="493"/>
                </a:lnTo>
                <a:lnTo>
                  <a:pt x="1969" y="435"/>
                </a:lnTo>
                <a:lnTo>
                  <a:pt x="1984" y="379"/>
                </a:lnTo>
                <a:lnTo>
                  <a:pt x="2005" y="325"/>
                </a:lnTo>
                <a:lnTo>
                  <a:pt x="2032" y="274"/>
                </a:lnTo>
                <a:lnTo>
                  <a:pt x="2063" y="227"/>
                </a:lnTo>
                <a:lnTo>
                  <a:pt x="2099" y="183"/>
                </a:lnTo>
                <a:lnTo>
                  <a:pt x="2140" y="143"/>
                </a:lnTo>
                <a:lnTo>
                  <a:pt x="2184" y="107"/>
                </a:lnTo>
                <a:lnTo>
                  <a:pt x="2232" y="76"/>
                </a:lnTo>
                <a:lnTo>
                  <a:pt x="2284" y="50"/>
                </a:lnTo>
                <a:lnTo>
                  <a:pt x="2338" y="29"/>
                </a:lnTo>
                <a:lnTo>
                  <a:pt x="2394" y="14"/>
                </a:lnTo>
                <a:lnTo>
                  <a:pt x="2453" y="3"/>
                </a:lnTo>
                <a:lnTo>
                  <a:pt x="25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175" lIns="68375" spcFirstLastPara="1" rIns="68375" wrap="square" tIns="341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2"/>
          <p:cNvSpPr txBox="1"/>
          <p:nvPr/>
        </p:nvSpPr>
        <p:spPr>
          <a:xfrm>
            <a:off x="369100" y="612275"/>
            <a:ext cx="7227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TEAM MEMBERS</a:t>
            </a:r>
            <a:endParaRPr sz="2800"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1" name="Google Shape;5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975" y="1246525"/>
            <a:ext cx="1597300" cy="15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424" y="1321253"/>
            <a:ext cx="1509700" cy="150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537" y="2089564"/>
            <a:ext cx="1509700" cy="150972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2"/>
          <p:cNvSpPr txBox="1"/>
          <p:nvPr/>
        </p:nvSpPr>
        <p:spPr>
          <a:xfrm>
            <a:off x="2004275" y="2980450"/>
            <a:ext cx="2506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H. A. P. C. J. JAYATHILAKA</a:t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5" name="Google Shape;565;p82"/>
          <p:cNvSpPr txBox="1"/>
          <p:nvPr/>
        </p:nvSpPr>
        <p:spPr>
          <a:xfrm>
            <a:off x="4572000" y="3768088"/>
            <a:ext cx="18021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K. D. H. CHAMIKA</a:t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6" name="Google Shape;566;p82"/>
          <p:cNvSpPr txBox="1"/>
          <p:nvPr/>
        </p:nvSpPr>
        <p:spPr>
          <a:xfrm>
            <a:off x="6640900" y="2980450"/>
            <a:ext cx="2106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M. S.  MUSHTAQ</a:t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67" name="Google Shape;56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875" y="2152450"/>
            <a:ext cx="1509700" cy="15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2"/>
          <p:cNvSpPr txBox="1"/>
          <p:nvPr/>
        </p:nvSpPr>
        <p:spPr>
          <a:xfrm>
            <a:off x="71450" y="3768100"/>
            <a:ext cx="2714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EE"/>
                </a:solidFill>
                <a:latin typeface="Comfortaa"/>
                <a:ea typeface="Comfortaa"/>
                <a:cs typeface="Comfortaa"/>
                <a:sym typeface="Comfortaa"/>
              </a:rPr>
              <a:t>H. B. P. HATHURUSINGHE</a:t>
            </a:r>
            <a:endParaRPr>
              <a:solidFill>
                <a:srgbClr val="EEEEE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9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ECONOMIC FEASIBILITY</a:t>
            </a:r>
            <a:endParaRPr/>
          </a:p>
        </p:txBody>
      </p:sp>
      <p:grpSp>
        <p:nvGrpSpPr>
          <p:cNvPr id="846" name="Google Shape;846;p10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47" name="Google Shape;847;p10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0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0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109"/>
          <p:cNvSpPr txBox="1"/>
          <p:nvPr/>
        </p:nvSpPr>
        <p:spPr>
          <a:xfrm>
            <a:off x="513275" y="1251950"/>
            <a:ext cx="62184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Our client wants to automate processes previously done manually in order to reduce wastage of money and time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Improve the student and teacher attraction to the institute in order to improve the business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Improve the quality of education provided by the institute to improve the business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Collecting student payments is easier and more reliable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The system is affordable because it is expected to increase the income of the institute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0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OPERATIONAL</a:t>
            </a:r>
            <a:r>
              <a:rPr lang="en"/>
              <a:t> FEASIBILITY</a:t>
            </a:r>
            <a:endParaRPr/>
          </a:p>
        </p:txBody>
      </p:sp>
      <p:grpSp>
        <p:nvGrpSpPr>
          <p:cNvPr id="856" name="Google Shape;856;p11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57" name="Google Shape;857;p11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1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1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0" name="Google Shape;860;p110"/>
          <p:cNvSpPr txBox="1"/>
          <p:nvPr/>
        </p:nvSpPr>
        <p:spPr>
          <a:xfrm>
            <a:off x="513275" y="1251950"/>
            <a:ext cx="62184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Has to train the admin to use the system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User-friendly interface so that basic IT knowledge is enough for the receptionist to use the system. No need to train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Students and teachers with some IT 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knowledge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 can browse the web and easily interact with the web application. No need to train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1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ETHICAL</a:t>
            </a:r>
            <a:r>
              <a:rPr lang="en"/>
              <a:t> FEASIBILITY</a:t>
            </a:r>
            <a:endParaRPr/>
          </a:p>
        </p:txBody>
      </p:sp>
      <p:grpSp>
        <p:nvGrpSpPr>
          <p:cNvPr id="866" name="Google Shape;866;p111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67" name="Google Shape;867;p11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1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1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0" name="Google Shape;870;p111"/>
          <p:cNvSpPr txBox="1"/>
          <p:nvPr/>
        </p:nvSpPr>
        <p:spPr>
          <a:xfrm>
            <a:off x="513275" y="1251950"/>
            <a:ext cx="62184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Details of students and teachers are maintained in a secure manner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Payment records of students are maintained in a secure manner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12"/>
          <p:cNvSpPr txBox="1"/>
          <p:nvPr>
            <p:ph idx="2" type="subTitle"/>
          </p:nvPr>
        </p:nvSpPr>
        <p:spPr>
          <a:xfrm>
            <a:off x="342000" y="807388"/>
            <a:ext cx="8460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Our team has substantial knowledge on the technologies hoping to use in the project</a:t>
            </a:r>
            <a:endParaRPr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6" name="Google Shape;876;p112"/>
          <p:cNvSpPr txBox="1"/>
          <p:nvPr>
            <p:ph type="title"/>
          </p:nvPr>
        </p:nvSpPr>
        <p:spPr>
          <a:xfrm>
            <a:off x="370477" y="297750"/>
            <a:ext cx="62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TECHNICAL FEASIBILITY</a:t>
            </a:r>
            <a:endParaRPr/>
          </a:p>
        </p:txBody>
      </p:sp>
      <p:sp>
        <p:nvSpPr>
          <p:cNvPr id="877" name="Google Shape;877;p112"/>
          <p:cNvSpPr/>
          <p:nvPr/>
        </p:nvSpPr>
        <p:spPr>
          <a:xfrm>
            <a:off x="562000" y="1562100"/>
            <a:ext cx="2626800" cy="1468800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Front end 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development</a:t>
            </a:r>
            <a:endParaRPr b="0" i="0" sz="1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878" name="Google Shape;878;p112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79" name="Google Shape;879;p112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12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12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2" name="Google Shape;88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00" y="1611000"/>
            <a:ext cx="1576325" cy="15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575" y="3386175"/>
            <a:ext cx="1440650" cy="14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6725" y="3187330"/>
            <a:ext cx="1125950" cy="157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2675" y="1340088"/>
            <a:ext cx="2678925" cy="23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13"/>
          <p:cNvSpPr txBox="1"/>
          <p:nvPr>
            <p:ph type="title"/>
          </p:nvPr>
        </p:nvSpPr>
        <p:spPr>
          <a:xfrm>
            <a:off x="370477" y="297750"/>
            <a:ext cx="628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TECHNICAL FEASIBILITY</a:t>
            </a:r>
            <a:endParaRPr/>
          </a:p>
        </p:txBody>
      </p:sp>
      <p:sp>
        <p:nvSpPr>
          <p:cNvPr id="891" name="Google Shape;891;p113"/>
          <p:cNvSpPr/>
          <p:nvPr/>
        </p:nvSpPr>
        <p:spPr>
          <a:xfrm>
            <a:off x="562000" y="1562100"/>
            <a:ext cx="2626800" cy="1468800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Back</a:t>
            </a: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end </a:t>
            </a:r>
            <a:endParaRPr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development</a:t>
            </a:r>
            <a:endParaRPr b="0" i="0" sz="1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892" name="Google Shape;892;p113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893" name="Google Shape;893;p113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13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13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6" name="Google Shape;89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825" y="1050200"/>
            <a:ext cx="2054550" cy="20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13"/>
          <p:cNvPicPr preferRelativeResize="0"/>
          <p:nvPr/>
        </p:nvPicPr>
        <p:blipFill rotWithShape="1">
          <a:blip r:embed="rId4">
            <a:alphaModFix/>
          </a:blip>
          <a:srcRect b="10039" l="-4360" r="4359" t="-10040"/>
          <a:stretch/>
        </p:blipFill>
        <p:spPr>
          <a:xfrm>
            <a:off x="4675900" y="2443149"/>
            <a:ext cx="3931500" cy="20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4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SCHEDULE </a:t>
            </a:r>
            <a:r>
              <a:rPr lang="en"/>
              <a:t> FEASIBILITY</a:t>
            </a:r>
            <a:endParaRPr/>
          </a:p>
        </p:txBody>
      </p:sp>
      <p:grpSp>
        <p:nvGrpSpPr>
          <p:cNvPr id="903" name="Google Shape;903;p114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04" name="Google Shape;904;p114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14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14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7" name="Google Shape;907;p114"/>
          <p:cNvSpPr txBox="1"/>
          <p:nvPr/>
        </p:nvSpPr>
        <p:spPr>
          <a:xfrm>
            <a:off x="525000" y="973925"/>
            <a:ext cx="80940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We are hoping to complete our product in the proposed time schedule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08" name="Google Shape;90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50" y="1446250"/>
            <a:ext cx="8720900" cy="33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15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METHODOLOGY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4" name="Google Shape;914;p115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15"/>
          <p:cNvSpPr txBox="1"/>
          <p:nvPr/>
        </p:nvSpPr>
        <p:spPr>
          <a:xfrm>
            <a:off x="1178725" y="3341300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8D8D8"/>
                </a:solidFill>
                <a:latin typeface="Muli"/>
                <a:ea typeface="Muli"/>
                <a:cs typeface="Muli"/>
                <a:sym typeface="Muli"/>
              </a:rPr>
              <a:t>INCREMENTAL METHOD</a:t>
            </a:r>
            <a:endParaRPr sz="2400">
              <a:solidFill>
                <a:srgbClr val="D8D8D8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6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INCREMENTAL METHOD</a:t>
            </a:r>
            <a:endParaRPr/>
          </a:p>
        </p:txBody>
      </p:sp>
      <p:grpSp>
        <p:nvGrpSpPr>
          <p:cNvPr id="921" name="Google Shape;921;p116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22" name="Google Shape;922;p116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1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16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5" name="Google Shape;925;p116"/>
          <p:cNvSpPr txBox="1"/>
          <p:nvPr/>
        </p:nvSpPr>
        <p:spPr>
          <a:xfrm>
            <a:off x="503625" y="1164125"/>
            <a:ext cx="61722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Has higher flexibility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Easy to test and debug during a smaller iteration.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Customer can respond to each increment.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Risk management is easy since problems are discovered and managed during each iteration.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Less costly when it comes to change of requirements or scope  due to technological advancements.</a:t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7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ARCHITECTURE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1" name="Google Shape;931;p117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8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THREE-TIER ARCHITECTURE</a:t>
            </a:r>
            <a:endParaRPr/>
          </a:p>
        </p:txBody>
      </p:sp>
      <p:grpSp>
        <p:nvGrpSpPr>
          <p:cNvPr id="937" name="Google Shape;937;p118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38" name="Google Shape;938;p11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18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18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41" name="Google Shape;94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425" y="1279825"/>
            <a:ext cx="5599376" cy="33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-8998" l="0" r="0" t="-8999"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3"/>
          <p:cNvSpPr/>
          <p:nvPr/>
        </p:nvSpPr>
        <p:spPr>
          <a:xfrm>
            <a:off x="0" y="2733768"/>
            <a:ext cx="5166220" cy="240973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D6E3F8">
              <a:alpha val="2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83"/>
          <p:cNvSpPr/>
          <p:nvPr/>
        </p:nvSpPr>
        <p:spPr>
          <a:xfrm rot="10800000">
            <a:off x="7759184" y="0"/>
            <a:ext cx="1384816" cy="64593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D6E3F8">
              <a:alpha val="2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83"/>
          <p:cNvSpPr/>
          <p:nvPr/>
        </p:nvSpPr>
        <p:spPr>
          <a:xfrm>
            <a:off x="0" y="2529023"/>
            <a:ext cx="9144000" cy="1559700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83"/>
          <p:cNvSpPr/>
          <p:nvPr/>
        </p:nvSpPr>
        <p:spPr>
          <a:xfrm>
            <a:off x="1893099" y="2929388"/>
            <a:ext cx="629700" cy="629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83"/>
          <p:cNvSpPr txBox="1"/>
          <p:nvPr/>
        </p:nvSpPr>
        <p:spPr>
          <a:xfrm>
            <a:off x="2675299" y="2929526"/>
            <a:ext cx="15837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Phone: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+94 91 2242 189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83"/>
          <p:cNvSpPr/>
          <p:nvPr/>
        </p:nvSpPr>
        <p:spPr>
          <a:xfrm>
            <a:off x="4590152" y="2929451"/>
            <a:ext cx="629700" cy="629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83"/>
          <p:cNvSpPr txBox="1"/>
          <p:nvPr/>
        </p:nvSpPr>
        <p:spPr>
          <a:xfrm>
            <a:off x="5465103" y="2929525"/>
            <a:ext cx="20091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Address: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Wimalasurendra Mawatha,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Galle 80000,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Sri Lanka</a:t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83"/>
          <p:cNvCxnSpPr/>
          <p:nvPr/>
        </p:nvCxnSpPr>
        <p:spPr>
          <a:xfrm>
            <a:off x="2303157" y="4473116"/>
            <a:ext cx="6310936" cy="0"/>
          </a:xfrm>
          <a:prstGeom prst="straightConnector1">
            <a:avLst/>
          </a:prstGeom>
          <a:noFill/>
          <a:ln cap="flat" cmpd="sng" w="9525">
            <a:solidFill>
              <a:srgbClr val="D6E3F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2" name="Google Shape;582;p83"/>
          <p:cNvSpPr/>
          <p:nvPr/>
        </p:nvSpPr>
        <p:spPr>
          <a:xfrm>
            <a:off x="4740426" y="3079737"/>
            <a:ext cx="329100" cy="329100"/>
          </a:xfrm>
          <a:custGeom>
            <a:rect b="b" l="l" r="r" t="t"/>
            <a:pathLst>
              <a:path extrusionOk="0" h="120000" w="120000">
                <a:moveTo>
                  <a:pt x="91886" y="88008"/>
                </a:moveTo>
                <a:lnTo>
                  <a:pt x="90838" y="91090"/>
                </a:lnTo>
                <a:lnTo>
                  <a:pt x="89643" y="94067"/>
                </a:lnTo>
                <a:lnTo>
                  <a:pt x="88406" y="96918"/>
                </a:lnTo>
                <a:lnTo>
                  <a:pt x="87023" y="99643"/>
                </a:lnTo>
                <a:lnTo>
                  <a:pt x="85555" y="102180"/>
                </a:lnTo>
                <a:lnTo>
                  <a:pt x="84046" y="104612"/>
                </a:lnTo>
                <a:lnTo>
                  <a:pt x="82431" y="106918"/>
                </a:lnTo>
                <a:lnTo>
                  <a:pt x="85303" y="105408"/>
                </a:lnTo>
                <a:lnTo>
                  <a:pt x="88071" y="103773"/>
                </a:lnTo>
                <a:lnTo>
                  <a:pt x="90733" y="101970"/>
                </a:lnTo>
                <a:lnTo>
                  <a:pt x="93228" y="99958"/>
                </a:lnTo>
                <a:lnTo>
                  <a:pt x="95681" y="97861"/>
                </a:lnTo>
                <a:lnTo>
                  <a:pt x="97924" y="95597"/>
                </a:lnTo>
                <a:lnTo>
                  <a:pt x="100041" y="93207"/>
                </a:lnTo>
                <a:lnTo>
                  <a:pt x="101991" y="90649"/>
                </a:lnTo>
                <a:lnTo>
                  <a:pt x="103815" y="88008"/>
                </a:lnTo>
                <a:lnTo>
                  <a:pt x="91886" y="88008"/>
                </a:lnTo>
                <a:close/>
                <a:moveTo>
                  <a:pt x="63962" y="88008"/>
                </a:moveTo>
                <a:lnTo>
                  <a:pt x="63962" y="111488"/>
                </a:lnTo>
                <a:lnTo>
                  <a:pt x="65849" y="110880"/>
                </a:lnTo>
                <a:lnTo>
                  <a:pt x="67714" y="110000"/>
                </a:lnTo>
                <a:lnTo>
                  <a:pt x="69496" y="108951"/>
                </a:lnTo>
                <a:lnTo>
                  <a:pt x="71194" y="107672"/>
                </a:lnTo>
                <a:lnTo>
                  <a:pt x="72872" y="106184"/>
                </a:lnTo>
                <a:lnTo>
                  <a:pt x="74507" y="104507"/>
                </a:lnTo>
                <a:lnTo>
                  <a:pt x="76037" y="102662"/>
                </a:lnTo>
                <a:lnTo>
                  <a:pt x="77484" y="100607"/>
                </a:lnTo>
                <a:lnTo>
                  <a:pt x="78867" y="98406"/>
                </a:lnTo>
                <a:lnTo>
                  <a:pt x="80188" y="96037"/>
                </a:lnTo>
                <a:lnTo>
                  <a:pt x="81425" y="93501"/>
                </a:lnTo>
                <a:lnTo>
                  <a:pt x="82536" y="90838"/>
                </a:lnTo>
                <a:lnTo>
                  <a:pt x="83605" y="88008"/>
                </a:lnTo>
                <a:lnTo>
                  <a:pt x="63962" y="88008"/>
                </a:lnTo>
                <a:close/>
                <a:moveTo>
                  <a:pt x="36394" y="88008"/>
                </a:moveTo>
                <a:lnTo>
                  <a:pt x="37463" y="90838"/>
                </a:lnTo>
                <a:lnTo>
                  <a:pt x="38574" y="93501"/>
                </a:lnTo>
                <a:lnTo>
                  <a:pt x="39811" y="96037"/>
                </a:lnTo>
                <a:lnTo>
                  <a:pt x="41132" y="98406"/>
                </a:lnTo>
                <a:lnTo>
                  <a:pt x="42515" y="100607"/>
                </a:lnTo>
                <a:lnTo>
                  <a:pt x="43962" y="102662"/>
                </a:lnTo>
                <a:lnTo>
                  <a:pt x="45492" y="104507"/>
                </a:lnTo>
                <a:lnTo>
                  <a:pt x="47127" y="106184"/>
                </a:lnTo>
                <a:lnTo>
                  <a:pt x="48805" y="107672"/>
                </a:lnTo>
                <a:lnTo>
                  <a:pt x="50503" y="108951"/>
                </a:lnTo>
                <a:lnTo>
                  <a:pt x="52285" y="110000"/>
                </a:lnTo>
                <a:lnTo>
                  <a:pt x="54150" y="110880"/>
                </a:lnTo>
                <a:lnTo>
                  <a:pt x="56037" y="111488"/>
                </a:lnTo>
                <a:lnTo>
                  <a:pt x="56037" y="88008"/>
                </a:lnTo>
                <a:lnTo>
                  <a:pt x="36394" y="88008"/>
                </a:lnTo>
                <a:close/>
                <a:moveTo>
                  <a:pt x="16184" y="88008"/>
                </a:moveTo>
                <a:lnTo>
                  <a:pt x="18008" y="90649"/>
                </a:lnTo>
                <a:lnTo>
                  <a:pt x="19958" y="93207"/>
                </a:lnTo>
                <a:lnTo>
                  <a:pt x="22075" y="95597"/>
                </a:lnTo>
                <a:lnTo>
                  <a:pt x="24318" y="97861"/>
                </a:lnTo>
                <a:lnTo>
                  <a:pt x="26771" y="99958"/>
                </a:lnTo>
                <a:lnTo>
                  <a:pt x="29266" y="101970"/>
                </a:lnTo>
                <a:lnTo>
                  <a:pt x="31928" y="103773"/>
                </a:lnTo>
                <a:lnTo>
                  <a:pt x="34696" y="105408"/>
                </a:lnTo>
                <a:lnTo>
                  <a:pt x="37568" y="106918"/>
                </a:lnTo>
                <a:lnTo>
                  <a:pt x="35953" y="104654"/>
                </a:lnTo>
                <a:lnTo>
                  <a:pt x="34402" y="102222"/>
                </a:lnTo>
                <a:lnTo>
                  <a:pt x="32935" y="99643"/>
                </a:lnTo>
                <a:lnTo>
                  <a:pt x="31593" y="96918"/>
                </a:lnTo>
                <a:lnTo>
                  <a:pt x="30335" y="94067"/>
                </a:lnTo>
                <a:lnTo>
                  <a:pt x="29161" y="91090"/>
                </a:lnTo>
                <a:lnTo>
                  <a:pt x="28113" y="88008"/>
                </a:lnTo>
                <a:lnTo>
                  <a:pt x="16184" y="88008"/>
                </a:lnTo>
                <a:close/>
                <a:moveTo>
                  <a:pt x="95932" y="63962"/>
                </a:moveTo>
                <a:lnTo>
                  <a:pt x="95744" y="67316"/>
                </a:lnTo>
                <a:lnTo>
                  <a:pt x="95450" y="70587"/>
                </a:lnTo>
                <a:lnTo>
                  <a:pt x="95052" y="73773"/>
                </a:lnTo>
                <a:lnTo>
                  <a:pt x="94549" y="76939"/>
                </a:lnTo>
                <a:lnTo>
                  <a:pt x="93962" y="80000"/>
                </a:lnTo>
                <a:lnTo>
                  <a:pt x="108008" y="80000"/>
                </a:lnTo>
                <a:lnTo>
                  <a:pt x="108972" y="77463"/>
                </a:lnTo>
                <a:lnTo>
                  <a:pt x="109811" y="74863"/>
                </a:lnTo>
                <a:lnTo>
                  <a:pt x="110545" y="72264"/>
                </a:lnTo>
                <a:lnTo>
                  <a:pt x="111132" y="69517"/>
                </a:lnTo>
                <a:lnTo>
                  <a:pt x="111572" y="66792"/>
                </a:lnTo>
                <a:lnTo>
                  <a:pt x="111844" y="63962"/>
                </a:lnTo>
                <a:lnTo>
                  <a:pt x="95932" y="63962"/>
                </a:lnTo>
                <a:close/>
                <a:moveTo>
                  <a:pt x="63962" y="63962"/>
                </a:moveTo>
                <a:lnTo>
                  <a:pt x="63962" y="80000"/>
                </a:lnTo>
                <a:lnTo>
                  <a:pt x="85849" y="80000"/>
                </a:lnTo>
                <a:lnTo>
                  <a:pt x="86477" y="76939"/>
                </a:lnTo>
                <a:lnTo>
                  <a:pt x="87023" y="73815"/>
                </a:lnTo>
                <a:lnTo>
                  <a:pt x="87421" y="70607"/>
                </a:lnTo>
                <a:lnTo>
                  <a:pt x="87735" y="67337"/>
                </a:lnTo>
                <a:lnTo>
                  <a:pt x="87924" y="63962"/>
                </a:lnTo>
                <a:lnTo>
                  <a:pt x="63962" y="63962"/>
                </a:lnTo>
                <a:close/>
                <a:moveTo>
                  <a:pt x="32075" y="63962"/>
                </a:moveTo>
                <a:lnTo>
                  <a:pt x="32264" y="67337"/>
                </a:lnTo>
                <a:lnTo>
                  <a:pt x="32578" y="70607"/>
                </a:lnTo>
                <a:lnTo>
                  <a:pt x="32976" y="73815"/>
                </a:lnTo>
                <a:lnTo>
                  <a:pt x="33522" y="76939"/>
                </a:lnTo>
                <a:lnTo>
                  <a:pt x="34150" y="80000"/>
                </a:lnTo>
                <a:lnTo>
                  <a:pt x="56037" y="80000"/>
                </a:lnTo>
                <a:lnTo>
                  <a:pt x="56037" y="63962"/>
                </a:lnTo>
                <a:lnTo>
                  <a:pt x="32075" y="63962"/>
                </a:lnTo>
                <a:close/>
                <a:moveTo>
                  <a:pt x="8155" y="63962"/>
                </a:moveTo>
                <a:lnTo>
                  <a:pt x="8427" y="66792"/>
                </a:lnTo>
                <a:lnTo>
                  <a:pt x="8867" y="69517"/>
                </a:lnTo>
                <a:lnTo>
                  <a:pt x="9454" y="72264"/>
                </a:lnTo>
                <a:lnTo>
                  <a:pt x="10188" y="74863"/>
                </a:lnTo>
                <a:lnTo>
                  <a:pt x="11027" y="77463"/>
                </a:lnTo>
                <a:lnTo>
                  <a:pt x="11991" y="80000"/>
                </a:lnTo>
                <a:lnTo>
                  <a:pt x="26037" y="80000"/>
                </a:lnTo>
                <a:lnTo>
                  <a:pt x="25450" y="76939"/>
                </a:lnTo>
                <a:lnTo>
                  <a:pt x="24947" y="73773"/>
                </a:lnTo>
                <a:lnTo>
                  <a:pt x="24549" y="70587"/>
                </a:lnTo>
                <a:lnTo>
                  <a:pt x="24255" y="67316"/>
                </a:lnTo>
                <a:lnTo>
                  <a:pt x="24067" y="63962"/>
                </a:lnTo>
                <a:lnTo>
                  <a:pt x="8155" y="63962"/>
                </a:lnTo>
                <a:close/>
                <a:moveTo>
                  <a:pt x="93962" y="40000"/>
                </a:moveTo>
                <a:lnTo>
                  <a:pt x="94549" y="43060"/>
                </a:lnTo>
                <a:lnTo>
                  <a:pt x="95052" y="46226"/>
                </a:lnTo>
                <a:lnTo>
                  <a:pt x="95450" y="49412"/>
                </a:lnTo>
                <a:lnTo>
                  <a:pt x="95744" y="52683"/>
                </a:lnTo>
                <a:lnTo>
                  <a:pt x="95932" y="56037"/>
                </a:lnTo>
                <a:lnTo>
                  <a:pt x="111844" y="56037"/>
                </a:lnTo>
                <a:lnTo>
                  <a:pt x="111572" y="53207"/>
                </a:lnTo>
                <a:lnTo>
                  <a:pt x="111132" y="50482"/>
                </a:lnTo>
                <a:lnTo>
                  <a:pt x="110545" y="47735"/>
                </a:lnTo>
                <a:lnTo>
                  <a:pt x="109811" y="45136"/>
                </a:lnTo>
                <a:lnTo>
                  <a:pt x="108972" y="42536"/>
                </a:lnTo>
                <a:lnTo>
                  <a:pt x="108008" y="40000"/>
                </a:lnTo>
                <a:lnTo>
                  <a:pt x="93962" y="40000"/>
                </a:lnTo>
                <a:close/>
                <a:moveTo>
                  <a:pt x="63962" y="40000"/>
                </a:moveTo>
                <a:lnTo>
                  <a:pt x="63962" y="56037"/>
                </a:lnTo>
                <a:lnTo>
                  <a:pt x="87924" y="56037"/>
                </a:lnTo>
                <a:lnTo>
                  <a:pt x="87714" y="52662"/>
                </a:lnTo>
                <a:lnTo>
                  <a:pt x="87421" y="49392"/>
                </a:lnTo>
                <a:lnTo>
                  <a:pt x="86981" y="46184"/>
                </a:lnTo>
                <a:lnTo>
                  <a:pt x="86477" y="43060"/>
                </a:lnTo>
                <a:lnTo>
                  <a:pt x="85849" y="40000"/>
                </a:lnTo>
                <a:lnTo>
                  <a:pt x="63962" y="40000"/>
                </a:lnTo>
                <a:close/>
                <a:moveTo>
                  <a:pt x="34150" y="40000"/>
                </a:moveTo>
                <a:lnTo>
                  <a:pt x="33522" y="43060"/>
                </a:lnTo>
                <a:lnTo>
                  <a:pt x="32976" y="46184"/>
                </a:lnTo>
                <a:lnTo>
                  <a:pt x="32578" y="49392"/>
                </a:lnTo>
                <a:lnTo>
                  <a:pt x="32264" y="52662"/>
                </a:lnTo>
                <a:lnTo>
                  <a:pt x="32075" y="56037"/>
                </a:lnTo>
                <a:lnTo>
                  <a:pt x="56037" y="56037"/>
                </a:lnTo>
                <a:lnTo>
                  <a:pt x="56037" y="40000"/>
                </a:lnTo>
                <a:lnTo>
                  <a:pt x="34150" y="40000"/>
                </a:lnTo>
                <a:close/>
                <a:moveTo>
                  <a:pt x="11991" y="40000"/>
                </a:moveTo>
                <a:lnTo>
                  <a:pt x="11027" y="42536"/>
                </a:lnTo>
                <a:lnTo>
                  <a:pt x="10188" y="45136"/>
                </a:lnTo>
                <a:lnTo>
                  <a:pt x="9454" y="47735"/>
                </a:lnTo>
                <a:lnTo>
                  <a:pt x="8867" y="50482"/>
                </a:lnTo>
                <a:lnTo>
                  <a:pt x="8427" y="53207"/>
                </a:lnTo>
                <a:lnTo>
                  <a:pt x="8155" y="56037"/>
                </a:lnTo>
                <a:lnTo>
                  <a:pt x="24067" y="56037"/>
                </a:lnTo>
                <a:lnTo>
                  <a:pt x="24255" y="52683"/>
                </a:lnTo>
                <a:lnTo>
                  <a:pt x="24549" y="49412"/>
                </a:lnTo>
                <a:lnTo>
                  <a:pt x="24947" y="46226"/>
                </a:lnTo>
                <a:lnTo>
                  <a:pt x="25450" y="43060"/>
                </a:lnTo>
                <a:lnTo>
                  <a:pt x="26037" y="40000"/>
                </a:lnTo>
                <a:lnTo>
                  <a:pt x="11991" y="40000"/>
                </a:lnTo>
                <a:close/>
                <a:moveTo>
                  <a:pt x="82431" y="13081"/>
                </a:moveTo>
                <a:lnTo>
                  <a:pt x="84046" y="15345"/>
                </a:lnTo>
                <a:lnTo>
                  <a:pt x="85597" y="17777"/>
                </a:lnTo>
                <a:lnTo>
                  <a:pt x="87064" y="20356"/>
                </a:lnTo>
                <a:lnTo>
                  <a:pt x="88406" y="23081"/>
                </a:lnTo>
                <a:lnTo>
                  <a:pt x="89664" y="25932"/>
                </a:lnTo>
                <a:lnTo>
                  <a:pt x="90838" y="28909"/>
                </a:lnTo>
                <a:lnTo>
                  <a:pt x="91886" y="31991"/>
                </a:lnTo>
                <a:lnTo>
                  <a:pt x="103815" y="31991"/>
                </a:lnTo>
                <a:lnTo>
                  <a:pt x="101991" y="29350"/>
                </a:lnTo>
                <a:lnTo>
                  <a:pt x="100041" y="26792"/>
                </a:lnTo>
                <a:lnTo>
                  <a:pt x="97924" y="24402"/>
                </a:lnTo>
                <a:lnTo>
                  <a:pt x="95681" y="22138"/>
                </a:lnTo>
                <a:lnTo>
                  <a:pt x="93228" y="20041"/>
                </a:lnTo>
                <a:lnTo>
                  <a:pt x="90733" y="18029"/>
                </a:lnTo>
                <a:lnTo>
                  <a:pt x="88071" y="16226"/>
                </a:lnTo>
                <a:lnTo>
                  <a:pt x="85303" y="14591"/>
                </a:lnTo>
                <a:lnTo>
                  <a:pt x="82431" y="13081"/>
                </a:lnTo>
                <a:close/>
                <a:moveTo>
                  <a:pt x="37568" y="13081"/>
                </a:moveTo>
                <a:lnTo>
                  <a:pt x="34696" y="14591"/>
                </a:lnTo>
                <a:lnTo>
                  <a:pt x="31928" y="16226"/>
                </a:lnTo>
                <a:lnTo>
                  <a:pt x="29266" y="18029"/>
                </a:lnTo>
                <a:lnTo>
                  <a:pt x="26771" y="20041"/>
                </a:lnTo>
                <a:lnTo>
                  <a:pt x="24318" y="22138"/>
                </a:lnTo>
                <a:lnTo>
                  <a:pt x="22075" y="24402"/>
                </a:lnTo>
                <a:lnTo>
                  <a:pt x="19958" y="26792"/>
                </a:lnTo>
                <a:lnTo>
                  <a:pt x="18008" y="29350"/>
                </a:lnTo>
                <a:lnTo>
                  <a:pt x="16184" y="31991"/>
                </a:lnTo>
                <a:lnTo>
                  <a:pt x="28155" y="31991"/>
                </a:lnTo>
                <a:lnTo>
                  <a:pt x="29203" y="28909"/>
                </a:lnTo>
                <a:lnTo>
                  <a:pt x="30356" y="25932"/>
                </a:lnTo>
                <a:lnTo>
                  <a:pt x="31635" y="23081"/>
                </a:lnTo>
                <a:lnTo>
                  <a:pt x="32976" y="20356"/>
                </a:lnTo>
                <a:lnTo>
                  <a:pt x="34444" y="17777"/>
                </a:lnTo>
                <a:lnTo>
                  <a:pt x="35953" y="15345"/>
                </a:lnTo>
                <a:lnTo>
                  <a:pt x="37568" y="13081"/>
                </a:lnTo>
                <a:close/>
                <a:moveTo>
                  <a:pt x="63962" y="8511"/>
                </a:moveTo>
                <a:lnTo>
                  <a:pt x="63962" y="31991"/>
                </a:lnTo>
                <a:lnTo>
                  <a:pt x="83605" y="31991"/>
                </a:lnTo>
                <a:lnTo>
                  <a:pt x="82536" y="29161"/>
                </a:lnTo>
                <a:lnTo>
                  <a:pt x="81425" y="26498"/>
                </a:lnTo>
                <a:lnTo>
                  <a:pt x="80188" y="23962"/>
                </a:lnTo>
                <a:lnTo>
                  <a:pt x="78867" y="21593"/>
                </a:lnTo>
                <a:lnTo>
                  <a:pt x="77484" y="19392"/>
                </a:lnTo>
                <a:lnTo>
                  <a:pt x="76037" y="17337"/>
                </a:lnTo>
                <a:lnTo>
                  <a:pt x="74507" y="15492"/>
                </a:lnTo>
                <a:lnTo>
                  <a:pt x="72872" y="13815"/>
                </a:lnTo>
                <a:lnTo>
                  <a:pt x="71194" y="12327"/>
                </a:lnTo>
                <a:lnTo>
                  <a:pt x="69496" y="11048"/>
                </a:lnTo>
                <a:lnTo>
                  <a:pt x="67714" y="10000"/>
                </a:lnTo>
                <a:lnTo>
                  <a:pt x="65849" y="9119"/>
                </a:lnTo>
                <a:lnTo>
                  <a:pt x="63962" y="8511"/>
                </a:lnTo>
                <a:close/>
                <a:moveTo>
                  <a:pt x="56037" y="8511"/>
                </a:moveTo>
                <a:lnTo>
                  <a:pt x="54150" y="9119"/>
                </a:lnTo>
                <a:lnTo>
                  <a:pt x="52285" y="10000"/>
                </a:lnTo>
                <a:lnTo>
                  <a:pt x="50503" y="11048"/>
                </a:lnTo>
                <a:lnTo>
                  <a:pt x="48805" y="12327"/>
                </a:lnTo>
                <a:lnTo>
                  <a:pt x="47127" y="13815"/>
                </a:lnTo>
                <a:lnTo>
                  <a:pt x="45492" y="15492"/>
                </a:lnTo>
                <a:lnTo>
                  <a:pt x="43962" y="17337"/>
                </a:lnTo>
                <a:lnTo>
                  <a:pt x="42515" y="19392"/>
                </a:lnTo>
                <a:lnTo>
                  <a:pt x="41132" y="21593"/>
                </a:lnTo>
                <a:lnTo>
                  <a:pt x="39811" y="23962"/>
                </a:lnTo>
                <a:lnTo>
                  <a:pt x="38574" y="26498"/>
                </a:lnTo>
                <a:lnTo>
                  <a:pt x="37463" y="29161"/>
                </a:lnTo>
                <a:lnTo>
                  <a:pt x="36394" y="31991"/>
                </a:lnTo>
                <a:lnTo>
                  <a:pt x="56037" y="31991"/>
                </a:lnTo>
                <a:lnTo>
                  <a:pt x="56037" y="8511"/>
                </a:lnTo>
                <a:close/>
                <a:moveTo>
                  <a:pt x="56037" y="0"/>
                </a:moveTo>
                <a:lnTo>
                  <a:pt x="63962" y="0"/>
                </a:lnTo>
                <a:lnTo>
                  <a:pt x="63962" y="104"/>
                </a:lnTo>
                <a:lnTo>
                  <a:pt x="67568" y="482"/>
                </a:lnTo>
                <a:lnTo>
                  <a:pt x="71048" y="1027"/>
                </a:lnTo>
                <a:lnTo>
                  <a:pt x="74465" y="1740"/>
                </a:lnTo>
                <a:lnTo>
                  <a:pt x="77861" y="2683"/>
                </a:lnTo>
                <a:lnTo>
                  <a:pt x="81132" y="3815"/>
                </a:lnTo>
                <a:lnTo>
                  <a:pt x="84297" y="5136"/>
                </a:lnTo>
                <a:lnTo>
                  <a:pt x="87379" y="6624"/>
                </a:lnTo>
                <a:lnTo>
                  <a:pt x="90356" y="8259"/>
                </a:lnTo>
                <a:lnTo>
                  <a:pt x="93270" y="10062"/>
                </a:lnTo>
                <a:lnTo>
                  <a:pt x="96037" y="12033"/>
                </a:lnTo>
                <a:lnTo>
                  <a:pt x="98700" y="14150"/>
                </a:lnTo>
                <a:lnTo>
                  <a:pt x="101194" y="16394"/>
                </a:lnTo>
                <a:lnTo>
                  <a:pt x="103605" y="18805"/>
                </a:lnTo>
                <a:lnTo>
                  <a:pt x="105849" y="21299"/>
                </a:lnTo>
                <a:lnTo>
                  <a:pt x="107966" y="23962"/>
                </a:lnTo>
                <a:lnTo>
                  <a:pt x="109937" y="26729"/>
                </a:lnTo>
                <a:lnTo>
                  <a:pt x="111740" y="29643"/>
                </a:lnTo>
                <a:lnTo>
                  <a:pt x="113375" y="32620"/>
                </a:lnTo>
                <a:lnTo>
                  <a:pt x="114863" y="35702"/>
                </a:lnTo>
                <a:lnTo>
                  <a:pt x="116142" y="38867"/>
                </a:lnTo>
                <a:lnTo>
                  <a:pt x="117274" y="42138"/>
                </a:lnTo>
                <a:lnTo>
                  <a:pt x="118218" y="45534"/>
                </a:lnTo>
                <a:lnTo>
                  <a:pt x="118951" y="48951"/>
                </a:lnTo>
                <a:lnTo>
                  <a:pt x="119496" y="52431"/>
                </a:lnTo>
                <a:lnTo>
                  <a:pt x="119853" y="56037"/>
                </a:lnTo>
                <a:lnTo>
                  <a:pt x="120000" y="56037"/>
                </a:lnTo>
                <a:lnTo>
                  <a:pt x="120000" y="63962"/>
                </a:lnTo>
                <a:lnTo>
                  <a:pt x="119853" y="63962"/>
                </a:lnTo>
                <a:lnTo>
                  <a:pt x="119496" y="67568"/>
                </a:lnTo>
                <a:lnTo>
                  <a:pt x="118951" y="71048"/>
                </a:lnTo>
                <a:lnTo>
                  <a:pt x="118218" y="74465"/>
                </a:lnTo>
                <a:lnTo>
                  <a:pt x="117274" y="77861"/>
                </a:lnTo>
                <a:lnTo>
                  <a:pt x="116142" y="81132"/>
                </a:lnTo>
                <a:lnTo>
                  <a:pt x="114863" y="84297"/>
                </a:lnTo>
                <a:lnTo>
                  <a:pt x="113375" y="87379"/>
                </a:lnTo>
                <a:lnTo>
                  <a:pt x="111740" y="90356"/>
                </a:lnTo>
                <a:lnTo>
                  <a:pt x="109937" y="93270"/>
                </a:lnTo>
                <a:lnTo>
                  <a:pt x="107966" y="96037"/>
                </a:lnTo>
                <a:lnTo>
                  <a:pt x="105849" y="98700"/>
                </a:lnTo>
                <a:lnTo>
                  <a:pt x="103605" y="101194"/>
                </a:lnTo>
                <a:lnTo>
                  <a:pt x="101194" y="103605"/>
                </a:lnTo>
                <a:lnTo>
                  <a:pt x="98700" y="105849"/>
                </a:lnTo>
                <a:lnTo>
                  <a:pt x="96037" y="107966"/>
                </a:lnTo>
                <a:lnTo>
                  <a:pt x="93270" y="109937"/>
                </a:lnTo>
                <a:lnTo>
                  <a:pt x="90356" y="111740"/>
                </a:lnTo>
                <a:lnTo>
                  <a:pt x="87379" y="113375"/>
                </a:lnTo>
                <a:lnTo>
                  <a:pt x="84297" y="114863"/>
                </a:lnTo>
                <a:lnTo>
                  <a:pt x="81132" y="116142"/>
                </a:lnTo>
                <a:lnTo>
                  <a:pt x="77861" y="117274"/>
                </a:lnTo>
                <a:lnTo>
                  <a:pt x="74465" y="118218"/>
                </a:lnTo>
                <a:lnTo>
                  <a:pt x="71048" y="118951"/>
                </a:lnTo>
                <a:lnTo>
                  <a:pt x="67568" y="119496"/>
                </a:lnTo>
                <a:lnTo>
                  <a:pt x="63962" y="119853"/>
                </a:lnTo>
                <a:lnTo>
                  <a:pt x="63962" y="120000"/>
                </a:lnTo>
                <a:lnTo>
                  <a:pt x="56037" y="120000"/>
                </a:lnTo>
                <a:lnTo>
                  <a:pt x="56037" y="119853"/>
                </a:lnTo>
                <a:lnTo>
                  <a:pt x="52431" y="119496"/>
                </a:lnTo>
                <a:lnTo>
                  <a:pt x="48951" y="118951"/>
                </a:lnTo>
                <a:lnTo>
                  <a:pt x="45534" y="118218"/>
                </a:lnTo>
                <a:lnTo>
                  <a:pt x="42138" y="117274"/>
                </a:lnTo>
                <a:lnTo>
                  <a:pt x="38867" y="116142"/>
                </a:lnTo>
                <a:lnTo>
                  <a:pt x="35702" y="114863"/>
                </a:lnTo>
                <a:lnTo>
                  <a:pt x="32620" y="113375"/>
                </a:lnTo>
                <a:lnTo>
                  <a:pt x="29643" y="111740"/>
                </a:lnTo>
                <a:lnTo>
                  <a:pt x="26729" y="109937"/>
                </a:lnTo>
                <a:lnTo>
                  <a:pt x="23962" y="107966"/>
                </a:lnTo>
                <a:lnTo>
                  <a:pt x="21299" y="105849"/>
                </a:lnTo>
                <a:lnTo>
                  <a:pt x="18805" y="103605"/>
                </a:lnTo>
                <a:lnTo>
                  <a:pt x="16394" y="101194"/>
                </a:lnTo>
                <a:lnTo>
                  <a:pt x="14150" y="98700"/>
                </a:lnTo>
                <a:lnTo>
                  <a:pt x="12033" y="96037"/>
                </a:lnTo>
                <a:lnTo>
                  <a:pt x="10062" y="93270"/>
                </a:lnTo>
                <a:lnTo>
                  <a:pt x="8259" y="90356"/>
                </a:lnTo>
                <a:lnTo>
                  <a:pt x="6624" y="87379"/>
                </a:lnTo>
                <a:lnTo>
                  <a:pt x="5136" y="84297"/>
                </a:lnTo>
                <a:lnTo>
                  <a:pt x="3815" y="81132"/>
                </a:lnTo>
                <a:lnTo>
                  <a:pt x="2683" y="77861"/>
                </a:lnTo>
                <a:lnTo>
                  <a:pt x="1740" y="74465"/>
                </a:lnTo>
                <a:lnTo>
                  <a:pt x="1027" y="71048"/>
                </a:lnTo>
                <a:lnTo>
                  <a:pt x="482" y="67568"/>
                </a:lnTo>
                <a:lnTo>
                  <a:pt x="104" y="63962"/>
                </a:lnTo>
                <a:lnTo>
                  <a:pt x="0" y="63962"/>
                </a:lnTo>
                <a:lnTo>
                  <a:pt x="0" y="56037"/>
                </a:lnTo>
                <a:lnTo>
                  <a:pt x="104" y="56037"/>
                </a:lnTo>
                <a:lnTo>
                  <a:pt x="482" y="52431"/>
                </a:lnTo>
                <a:lnTo>
                  <a:pt x="1027" y="48951"/>
                </a:lnTo>
                <a:lnTo>
                  <a:pt x="1740" y="45534"/>
                </a:lnTo>
                <a:lnTo>
                  <a:pt x="2683" y="42138"/>
                </a:lnTo>
                <a:lnTo>
                  <a:pt x="3815" y="38867"/>
                </a:lnTo>
                <a:lnTo>
                  <a:pt x="5136" y="35702"/>
                </a:lnTo>
                <a:lnTo>
                  <a:pt x="6624" y="32620"/>
                </a:lnTo>
                <a:lnTo>
                  <a:pt x="8259" y="29643"/>
                </a:lnTo>
                <a:lnTo>
                  <a:pt x="10062" y="26729"/>
                </a:lnTo>
                <a:lnTo>
                  <a:pt x="12033" y="23962"/>
                </a:lnTo>
                <a:lnTo>
                  <a:pt x="14150" y="21299"/>
                </a:lnTo>
                <a:lnTo>
                  <a:pt x="16394" y="18805"/>
                </a:lnTo>
                <a:lnTo>
                  <a:pt x="18805" y="16394"/>
                </a:lnTo>
                <a:lnTo>
                  <a:pt x="21299" y="14150"/>
                </a:lnTo>
                <a:lnTo>
                  <a:pt x="23962" y="12033"/>
                </a:lnTo>
                <a:lnTo>
                  <a:pt x="26729" y="10062"/>
                </a:lnTo>
                <a:lnTo>
                  <a:pt x="29643" y="8259"/>
                </a:lnTo>
                <a:lnTo>
                  <a:pt x="32620" y="6624"/>
                </a:lnTo>
                <a:lnTo>
                  <a:pt x="35702" y="5136"/>
                </a:lnTo>
                <a:lnTo>
                  <a:pt x="38867" y="3815"/>
                </a:lnTo>
                <a:lnTo>
                  <a:pt x="42138" y="2683"/>
                </a:lnTo>
                <a:lnTo>
                  <a:pt x="45534" y="1740"/>
                </a:lnTo>
                <a:lnTo>
                  <a:pt x="48951" y="1027"/>
                </a:lnTo>
                <a:lnTo>
                  <a:pt x="52431" y="482"/>
                </a:lnTo>
                <a:lnTo>
                  <a:pt x="56037" y="104"/>
                </a:lnTo>
                <a:lnTo>
                  <a:pt x="560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83"/>
          <p:cNvSpPr/>
          <p:nvPr/>
        </p:nvSpPr>
        <p:spPr>
          <a:xfrm>
            <a:off x="2071738" y="3108502"/>
            <a:ext cx="272400" cy="271500"/>
          </a:xfrm>
          <a:custGeom>
            <a:rect b="b" l="l" r="r" t="t"/>
            <a:pathLst>
              <a:path extrusionOk="0" h="120000" w="120000">
                <a:moveTo>
                  <a:pt x="25220" y="0"/>
                </a:moveTo>
                <a:lnTo>
                  <a:pt x="25951" y="47"/>
                </a:lnTo>
                <a:lnTo>
                  <a:pt x="26540" y="118"/>
                </a:lnTo>
                <a:lnTo>
                  <a:pt x="27012" y="259"/>
                </a:lnTo>
                <a:lnTo>
                  <a:pt x="27507" y="519"/>
                </a:lnTo>
                <a:lnTo>
                  <a:pt x="28002" y="1015"/>
                </a:lnTo>
                <a:lnTo>
                  <a:pt x="28591" y="1701"/>
                </a:lnTo>
                <a:lnTo>
                  <a:pt x="29228" y="2622"/>
                </a:lnTo>
                <a:lnTo>
                  <a:pt x="29935" y="3780"/>
                </a:lnTo>
                <a:lnTo>
                  <a:pt x="30713" y="5174"/>
                </a:lnTo>
                <a:lnTo>
                  <a:pt x="31561" y="6757"/>
                </a:lnTo>
                <a:lnTo>
                  <a:pt x="32032" y="7631"/>
                </a:lnTo>
                <a:lnTo>
                  <a:pt x="32645" y="8694"/>
                </a:lnTo>
                <a:lnTo>
                  <a:pt x="33329" y="9923"/>
                </a:lnTo>
                <a:lnTo>
                  <a:pt x="34083" y="11364"/>
                </a:lnTo>
                <a:lnTo>
                  <a:pt x="35120" y="13278"/>
                </a:lnTo>
                <a:lnTo>
                  <a:pt x="36110" y="15073"/>
                </a:lnTo>
                <a:lnTo>
                  <a:pt x="37077" y="16774"/>
                </a:lnTo>
                <a:lnTo>
                  <a:pt x="38397" y="19090"/>
                </a:lnTo>
                <a:lnTo>
                  <a:pt x="39693" y="21311"/>
                </a:lnTo>
                <a:lnTo>
                  <a:pt x="39835" y="21523"/>
                </a:lnTo>
                <a:lnTo>
                  <a:pt x="40070" y="21831"/>
                </a:lnTo>
                <a:lnTo>
                  <a:pt x="40353" y="22232"/>
                </a:lnTo>
                <a:lnTo>
                  <a:pt x="40754" y="22776"/>
                </a:lnTo>
                <a:lnTo>
                  <a:pt x="41202" y="23437"/>
                </a:lnTo>
                <a:lnTo>
                  <a:pt x="41956" y="24595"/>
                </a:lnTo>
                <a:lnTo>
                  <a:pt x="42569" y="25587"/>
                </a:lnTo>
                <a:lnTo>
                  <a:pt x="43040" y="26461"/>
                </a:lnTo>
                <a:lnTo>
                  <a:pt x="43394" y="27265"/>
                </a:lnTo>
                <a:lnTo>
                  <a:pt x="43559" y="28092"/>
                </a:lnTo>
                <a:lnTo>
                  <a:pt x="43629" y="28895"/>
                </a:lnTo>
                <a:lnTo>
                  <a:pt x="43535" y="29604"/>
                </a:lnTo>
                <a:lnTo>
                  <a:pt x="43229" y="30407"/>
                </a:lnTo>
                <a:lnTo>
                  <a:pt x="42757" y="31258"/>
                </a:lnTo>
                <a:lnTo>
                  <a:pt x="42097" y="32179"/>
                </a:lnTo>
                <a:lnTo>
                  <a:pt x="41202" y="33171"/>
                </a:lnTo>
                <a:lnTo>
                  <a:pt x="39552" y="34825"/>
                </a:lnTo>
                <a:lnTo>
                  <a:pt x="37784" y="36385"/>
                </a:lnTo>
                <a:lnTo>
                  <a:pt x="35945" y="37849"/>
                </a:lnTo>
                <a:lnTo>
                  <a:pt x="34060" y="39291"/>
                </a:lnTo>
                <a:lnTo>
                  <a:pt x="32292" y="40803"/>
                </a:lnTo>
                <a:lnTo>
                  <a:pt x="30618" y="42339"/>
                </a:lnTo>
                <a:lnTo>
                  <a:pt x="29770" y="43260"/>
                </a:lnTo>
                <a:lnTo>
                  <a:pt x="29086" y="44158"/>
                </a:lnTo>
                <a:lnTo>
                  <a:pt x="28591" y="44914"/>
                </a:lnTo>
                <a:lnTo>
                  <a:pt x="28308" y="45623"/>
                </a:lnTo>
                <a:lnTo>
                  <a:pt x="28190" y="46284"/>
                </a:lnTo>
                <a:lnTo>
                  <a:pt x="28261" y="46828"/>
                </a:lnTo>
                <a:lnTo>
                  <a:pt x="28379" y="47466"/>
                </a:lnTo>
                <a:lnTo>
                  <a:pt x="28638" y="48198"/>
                </a:lnTo>
                <a:lnTo>
                  <a:pt x="28898" y="48907"/>
                </a:lnTo>
                <a:lnTo>
                  <a:pt x="29157" y="49497"/>
                </a:lnTo>
                <a:lnTo>
                  <a:pt x="29345" y="49923"/>
                </a:lnTo>
                <a:lnTo>
                  <a:pt x="29558" y="50301"/>
                </a:lnTo>
                <a:lnTo>
                  <a:pt x="29817" y="50750"/>
                </a:lnTo>
                <a:lnTo>
                  <a:pt x="30147" y="51340"/>
                </a:lnTo>
                <a:lnTo>
                  <a:pt x="30548" y="52002"/>
                </a:lnTo>
                <a:lnTo>
                  <a:pt x="30972" y="52616"/>
                </a:lnTo>
                <a:lnTo>
                  <a:pt x="31255" y="53112"/>
                </a:lnTo>
                <a:lnTo>
                  <a:pt x="31443" y="53443"/>
                </a:lnTo>
                <a:lnTo>
                  <a:pt x="31561" y="53608"/>
                </a:lnTo>
                <a:lnTo>
                  <a:pt x="33730" y="57412"/>
                </a:lnTo>
                <a:lnTo>
                  <a:pt x="36040" y="61027"/>
                </a:lnTo>
                <a:lnTo>
                  <a:pt x="38491" y="64453"/>
                </a:lnTo>
                <a:lnTo>
                  <a:pt x="40989" y="67690"/>
                </a:lnTo>
                <a:lnTo>
                  <a:pt x="43629" y="70761"/>
                </a:lnTo>
                <a:lnTo>
                  <a:pt x="46364" y="73620"/>
                </a:lnTo>
                <a:lnTo>
                  <a:pt x="49239" y="76361"/>
                </a:lnTo>
                <a:lnTo>
                  <a:pt x="52304" y="79007"/>
                </a:lnTo>
                <a:lnTo>
                  <a:pt x="55556" y="81512"/>
                </a:lnTo>
                <a:lnTo>
                  <a:pt x="58974" y="83945"/>
                </a:lnTo>
                <a:lnTo>
                  <a:pt x="62581" y="86261"/>
                </a:lnTo>
                <a:lnTo>
                  <a:pt x="66375" y="88481"/>
                </a:lnTo>
                <a:lnTo>
                  <a:pt x="66564" y="88552"/>
                </a:lnTo>
                <a:lnTo>
                  <a:pt x="66894" y="88718"/>
                </a:lnTo>
                <a:lnTo>
                  <a:pt x="67365" y="89025"/>
                </a:lnTo>
                <a:lnTo>
                  <a:pt x="68002" y="89427"/>
                </a:lnTo>
                <a:lnTo>
                  <a:pt x="68709" y="89828"/>
                </a:lnTo>
                <a:lnTo>
                  <a:pt x="69251" y="90206"/>
                </a:lnTo>
                <a:lnTo>
                  <a:pt x="69699" y="90466"/>
                </a:lnTo>
                <a:lnTo>
                  <a:pt x="70076" y="90655"/>
                </a:lnTo>
                <a:lnTo>
                  <a:pt x="70500" y="90821"/>
                </a:lnTo>
                <a:lnTo>
                  <a:pt x="71090" y="91080"/>
                </a:lnTo>
                <a:lnTo>
                  <a:pt x="71797" y="91340"/>
                </a:lnTo>
                <a:lnTo>
                  <a:pt x="72527" y="91600"/>
                </a:lnTo>
                <a:lnTo>
                  <a:pt x="73164" y="91742"/>
                </a:lnTo>
                <a:lnTo>
                  <a:pt x="73706" y="91789"/>
                </a:lnTo>
                <a:lnTo>
                  <a:pt x="74390" y="91671"/>
                </a:lnTo>
                <a:lnTo>
                  <a:pt x="75073" y="91388"/>
                </a:lnTo>
                <a:lnTo>
                  <a:pt x="75898" y="90915"/>
                </a:lnTo>
                <a:lnTo>
                  <a:pt x="76747" y="90230"/>
                </a:lnTo>
                <a:lnTo>
                  <a:pt x="77666" y="89356"/>
                </a:lnTo>
                <a:lnTo>
                  <a:pt x="79198" y="87702"/>
                </a:lnTo>
                <a:lnTo>
                  <a:pt x="80730" y="85930"/>
                </a:lnTo>
                <a:lnTo>
                  <a:pt x="82168" y="84087"/>
                </a:lnTo>
                <a:lnTo>
                  <a:pt x="83629" y="82197"/>
                </a:lnTo>
                <a:lnTo>
                  <a:pt x="85185" y="80448"/>
                </a:lnTo>
                <a:lnTo>
                  <a:pt x="86835" y="78771"/>
                </a:lnTo>
                <a:lnTo>
                  <a:pt x="87825" y="77897"/>
                </a:lnTo>
                <a:lnTo>
                  <a:pt x="88744" y="77235"/>
                </a:lnTo>
                <a:lnTo>
                  <a:pt x="89593" y="76763"/>
                </a:lnTo>
                <a:lnTo>
                  <a:pt x="90418" y="76455"/>
                </a:lnTo>
                <a:lnTo>
                  <a:pt x="91125" y="76361"/>
                </a:lnTo>
                <a:lnTo>
                  <a:pt x="91926" y="76432"/>
                </a:lnTo>
                <a:lnTo>
                  <a:pt x="92728" y="76597"/>
                </a:lnTo>
                <a:lnTo>
                  <a:pt x="93553" y="76928"/>
                </a:lnTo>
                <a:lnTo>
                  <a:pt x="94425" y="77424"/>
                </a:lnTo>
                <a:lnTo>
                  <a:pt x="95415" y="78038"/>
                </a:lnTo>
                <a:lnTo>
                  <a:pt x="96570" y="78771"/>
                </a:lnTo>
                <a:lnTo>
                  <a:pt x="97230" y="79220"/>
                </a:lnTo>
                <a:lnTo>
                  <a:pt x="97796" y="79621"/>
                </a:lnTo>
                <a:lnTo>
                  <a:pt x="98196" y="79929"/>
                </a:lnTo>
                <a:lnTo>
                  <a:pt x="98526" y="80141"/>
                </a:lnTo>
                <a:lnTo>
                  <a:pt x="98715" y="80283"/>
                </a:lnTo>
                <a:lnTo>
                  <a:pt x="100907" y="81582"/>
                </a:lnTo>
                <a:lnTo>
                  <a:pt x="103288" y="82906"/>
                </a:lnTo>
                <a:lnTo>
                  <a:pt x="104938" y="83874"/>
                </a:lnTo>
                <a:lnTo>
                  <a:pt x="106753" y="84867"/>
                </a:lnTo>
                <a:lnTo>
                  <a:pt x="108685" y="85883"/>
                </a:lnTo>
                <a:lnTo>
                  <a:pt x="110100" y="86662"/>
                </a:lnTo>
                <a:lnTo>
                  <a:pt x="111302" y="87371"/>
                </a:lnTo>
                <a:lnTo>
                  <a:pt x="112386" y="87962"/>
                </a:lnTo>
                <a:lnTo>
                  <a:pt x="113258" y="88481"/>
                </a:lnTo>
                <a:lnTo>
                  <a:pt x="114885" y="89285"/>
                </a:lnTo>
                <a:lnTo>
                  <a:pt x="116252" y="90064"/>
                </a:lnTo>
                <a:lnTo>
                  <a:pt x="117383" y="90750"/>
                </a:lnTo>
                <a:lnTo>
                  <a:pt x="118326" y="91388"/>
                </a:lnTo>
                <a:lnTo>
                  <a:pt x="119010" y="91978"/>
                </a:lnTo>
                <a:lnTo>
                  <a:pt x="119505" y="92498"/>
                </a:lnTo>
                <a:lnTo>
                  <a:pt x="119764" y="92971"/>
                </a:lnTo>
                <a:lnTo>
                  <a:pt x="119905" y="93443"/>
                </a:lnTo>
                <a:lnTo>
                  <a:pt x="119976" y="94034"/>
                </a:lnTo>
                <a:lnTo>
                  <a:pt x="120000" y="94766"/>
                </a:lnTo>
                <a:lnTo>
                  <a:pt x="119976" y="96018"/>
                </a:lnTo>
                <a:lnTo>
                  <a:pt x="119787" y="97436"/>
                </a:lnTo>
                <a:lnTo>
                  <a:pt x="119528" y="99019"/>
                </a:lnTo>
                <a:lnTo>
                  <a:pt x="119175" y="100767"/>
                </a:lnTo>
                <a:lnTo>
                  <a:pt x="118727" y="102539"/>
                </a:lnTo>
                <a:lnTo>
                  <a:pt x="118279" y="104099"/>
                </a:lnTo>
                <a:lnTo>
                  <a:pt x="117831" y="105445"/>
                </a:lnTo>
                <a:lnTo>
                  <a:pt x="117360" y="106603"/>
                </a:lnTo>
                <a:lnTo>
                  <a:pt x="116794" y="107666"/>
                </a:lnTo>
                <a:lnTo>
                  <a:pt x="116040" y="108777"/>
                </a:lnTo>
                <a:lnTo>
                  <a:pt x="115073" y="109887"/>
                </a:lnTo>
                <a:lnTo>
                  <a:pt x="113895" y="110974"/>
                </a:lnTo>
                <a:lnTo>
                  <a:pt x="112457" y="112132"/>
                </a:lnTo>
                <a:lnTo>
                  <a:pt x="110830" y="113313"/>
                </a:lnTo>
                <a:lnTo>
                  <a:pt x="109039" y="114447"/>
                </a:lnTo>
                <a:lnTo>
                  <a:pt x="106965" y="115652"/>
                </a:lnTo>
                <a:lnTo>
                  <a:pt x="104301" y="116999"/>
                </a:lnTo>
                <a:lnTo>
                  <a:pt x="101661" y="118062"/>
                </a:lnTo>
                <a:lnTo>
                  <a:pt x="98998" y="118913"/>
                </a:lnTo>
                <a:lnTo>
                  <a:pt x="96358" y="119503"/>
                </a:lnTo>
                <a:lnTo>
                  <a:pt x="93741" y="119858"/>
                </a:lnTo>
                <a:lnTo>
                  <a:pt x="91125" y="120000"/>
                </a:lnTo>
                <a:lnTo>
                  <a:pt x="88839" y="119905"/>
                </a:lnTo>
                <a:lnTo>
                  <a:pt x="86647" y="119669"/>
                </a:lnTo>
                <a:lnTo>
                  <a:pt x="85138" y="119456"/>
                </a:lnTo>
                <a:lnTo>
                  <a:pt x="83488" y="119078"/>
                </a:lnTo>
                <a:lnTo>
                  <a:pt x="81744" y="118653"/>
                </a:lnTo>
                <a:lnTo>
                  <a:pt x="80471" y="118275"/>
                </a:lnTo>
                <a:lnTo>
                  <a:pt x="79363" y="117944"/>
                </a:lnTo>
                <a:lnTo>
                  <a:pt x="78444" y="117660"/>
                </a:lnTo>
                <a:lnTo>
                  <a:pt x="77690" y="117401"/>
                </a:lnTo>
                <a:lnTo>
                  <a:pt x="77077" y="117164"/>
                </a:lnTo>
                <a:lnTo>
                  <a:pt x="76299" y="116881"/>
                </a:lnTo>
                <a:lnTo>
                  <a:pt x="75332" y="116550"/>
                </a:lnTo>
                <a:lnTo>
                  <a:pt x="74225" y="116101"/>
                </a:lnTo>
                <a:lnTo>
                  <a:pt x="72952" y="115629"/>
                </a:lnTo>
                <a:lnTo>
                  <a:pt x="71679" y="115180"/>
                </a:lnTo>
                <a:lnTo>
                  <a:pt x="70665" y="114778"/>
                </a:lnTo>
                <a:lnTo>
                  <a:pt x="69817" y="114494"/>
                </a:lnTo>
                <a:lnTo>
                  <a:pt x="69180" y="114258"/>
                </a:lnTo>
                <a:lnTo>
                  <a:pt x="68780" y="114116"/>
                </a:lnTo>
                <a:lnTo>
                  <a:pt x="65503" y="112864"/>
                </a:lnTo>
                <a:lnTo>
                  <a:pt x="62392" y="111541"/>
                </a:lnTo>
                <a:lnTo>
                  <a:pt x="59422" y="110147"/>
                </a:lnTo>
                <a:lnTo>
                  <a:pt x="56570" y="108635"/>
                </a:lnTo>
                <a:lnTo>
                  <a:pt x="53859" y="107052"/>
                </a:lnTo>
                <a:lnTo>
                  <a:pt x="50724" y="105020"/>
                </a:lnTo>
                <a:lnTo>
                  <a:pt x="47589" y="102799"/>
                </a:lnTo>
                <a:lnTo>
                  <a:pt x="44384" y="100366"/>
                </a:lnTo>
                <a:lnTo>
                  <a:pt x="41178" y="97767"/>
                </a:lnTo>
                <a:lnTo>
                  <a:pt x="37902" y="94908"/>
                </a:lnTo>
                <a:lnTo>
                  <a:pt x="34602" y="91907"/>
                </a:lnTo>
                <a:lnTo>
                  <a:pt x="31325" y="88647"/>
                </a:lnTo>
                <a:lnTo>
                  <a:pt x="28096" y="85386"/>
                </a:lnTo>
                <a:lnTo>
                  <a:pt x="25055" y="82102"/>
                </a:lnTo>
                <a:lnTo>
                  <a:pt x="22227" y="78818"/>
                </a:lnTo>
                <a:lnTo>
                  <a:pt x="19611" y="75605"/>
                </a:lnTo>
                <a:lnTo>
                  <a:pt x="17183" y="72415"/>
                </a:lnTo>
                <a:lnTo>
                  <a:pt x="14967" y="69273"/>
                </a:lnTo>
                <a:lnTo>
                  <a:pt x="12940" y="66154"/>
                </a:lnTo>
                <a:lnTo>
                  <a:pt x="11361" y="63461"/>
                </a:lnTo>
                <a:lnTo>
                  <a:pt x="9852" y="60626"/>
                </a:lnTo>
                <a:lnTo>
                  <a:pt x="8438" y="57625"/>
                </a:lnTo>
                <a:lnTo>
                  <a:pt x="7118" y="54506"/>
                </a:lnTo>
                <a:lnTo>
                  <a:pt x="5869" y="51222"/>
                </a:lnTo>
                <a:lnTo>
                  <a:pt x="5704" y="50821"/>
                </a:lnTo>
                <a:lnTo>
                  <a:pt x="5492" y="50183"/>
                </a:lnTo>
                <a:lnTo>
                  <a:pt x="5185" y="49356"/>
                </a:lnTo>
                <a:lnTo>
                  <a:pt x="4784" y="48316"/>
                </a:lnTo>
                <a:lnTo>
                  <a:pt x="4360" y="47064"/>
                </a:lnTo>
                <a:lnTo>
                  <a:pt x="3865" y="45764"/>
                </a:lnTo>
                <a:lnTo>
                  <a:pt x="3417" y="44654"/>
                </a:lnTo>
                <a:lnTo>
                  <a:pt x="3087" y="43709"/>
                </a:lnTo>
                <a:lnTo>
                  <a:pt x="2804" y="42929"/>
                </a:lnTo>
                <a:lnTo>
                  <a:pt x="2569" y="42315"/>
                </a:lnTo>
                <a:lnTo>
                  <a:pt x="2333" y="41559"/>
                </a:lnTo>
                <a:lnTo>
                  <a:pt x="2074" y="40637"/>
                </a:lnTo>
                <a:lnTo>
                  <a:pt x="1720" y="39551"/>
                </a:lnTo>
                <a:lnTo>
                  <a:pt x="1367" y="38298"/>
                </a:lnTo>
                <a:lnTo>
                  <a:pt x="895" y="36526"/>
                </a:lnTo>
                <a:lnTo>
                  <a:pt x="542" y="34873"/>
                </a:lnTo>
                <a:lnTo>
                  <a:pt x="306" y="33360"/>
                </a:lnTo>
                <a:lnTo>
                  <a:pt x="70" y="31187"/>
                </a:lnTo>
                <a:lnTo>
                  <a:pt x="0" y="28895"/>
                </a:lnTo>
                <a:lnTo>
                  <a:pt x="117" y="26272"/>
                </a:lnTo>
                <a:lnTo>
                  <a:pt x="471" y="23673"/>
                </a:lnTo>
                <a:lnTo>
                  <a:pt x="1060" y="21004"/>
                </a:lnTo>
                <a:lnTo>
                  <a:pt x="1909" y="18357"/>
                </a:lnTo>
                <a:lnTo>
                  <a:pt x="3017" y="15711"/>
                </a:lnTo>
                <a:lnTo>
                  <a:pt x="4360" y="13065"/>
                </a:lnTo>
                <a:lnTo>
                  <a:pt x="5539" y="10986"/>
                </a:lnTo>
                <a:lnTo>
                  <a:pt x="6717" y="9190"/>
                </a:lnTo>
                <a:lnTo>
                  <a:pt x="7849" y="7560"/>
                </a:lnTo>
                <a:lnTo>
                  <a:pt x="9004" y="6166"/>
                </a:lnTo>
                <a:lnTo>
                  <a:pt x="10088" y="4937"/>
                </a:lnTo>
                <a:lnTo>
                  <a:pt x="11196" y="3992"/>
                </a:lnTo>
                <a:lnTo>
                  <a:pt x="12304" y="3213"/>
                </a:lnTo>
                <a:lnTo>
                  <a:pt x="13388" y="2669"/>
                </a:lnTo>
                <a:lnTo>
                  <a:pt x="14519" y="2173"/>
                </a:lnTo>
                <a:lnTo>
                  <a:pt x="15886" y="1748"/>
                </a:lnTo>
                <a:lnTo>
                  <a:pt x="17466" y="1299"/>
                </a:lnTo>
                <a:lnTo>
                  <a:pt x="19210" y="850"/>
                </a:lnTo>
                <a:lnTo>
                  <a:pt x="20978" y="496"/>
                </a:lnTo>
                <a:lnTo>
                  <a:pt x="22557" y="236"/>
                </a:lnTo>
                <a:lnTo>
                  <a:pt x="23995" y="94"/>
                </a:lnTo>
                <a:lnTo>
                  <a:pt x="252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83"/>
          <p:cNvSpPr txBox="1"/>
          <p:nvPr>
            <p:ph idx="4294967295"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>
                <a:solidFill>
                  <a:srgbClr val="FFFFFF"/>
                </a:solidFill>
              </a:rPr>
              <a:t>STUDENT MANAGEMENT SYSTEM</a:t>
            </a:r>
            <a:endParaRPr sz="2600">
              <a:solidFill>
                <a:srgbClr val="FFFFFF"/>
              </a:solidFill>
            </a:endParaRPr>
          </a:p>
        </p:txBody>
      </p:sp>
      <p:grpSp>
        <p:nvGrpSpPr>
          <p:cNvPr id="585" name="Google Shape;585;p83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586" name="Google Shape;586;p83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83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83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83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83"/>
          <p:cNvSpPr txBox="1"/>
          <p:nvPr>
            <p:ph idx="4294967295" type="subTitle"/>
          </p:nvPr>
        </p:nvSpPr>
        <p:spPr>
          <a:xfrm>
            <a:off x="370475" y="1046413"/>
            <a:ext cx="84600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SOUTHERN EDUCATIONAL INSTITUTE</a:t>
            </a:r>
            <a:endParaRPr sz="36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9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HIGH-LEVEL ARCHITECTURE</a:t>
            </a:r>
            <a:endParaRPr/>
          </a:p>
        </p:txBody>
      </p:sp>
      <p:grpSp>
        <p:nvGrpSpPr>
          <p:cNvPr id="947" name="Google Shape;947;p11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48" name="Google Shape;948;p11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1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1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1" name="Google Shape;951;p119"/>
          <p:cNvSpPr txBox="1"/>
          <p:nvPr/>
        </p:nvSpPr>
        <p:spPr>
          <a:xfrm>
            <a:off x="1821650" y="1200250"/>
            <a:ext cx="964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  <p:sp>
        <p:nvSpPr>
          <p:cNvPr id="952" name="Google Shape;952;p119"/>
          <p:cNvSpPr txBox="1"/>
          <p:nvPr/>
        </p:nvSpPr>
        <p:spPr>
          <a:xfrm>
            <a:off x="2946825" y="1168050"/>
            <a:ext cx="1103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</a:t>
            </a:r>
            <a:endParaRPr/>
          </a:p>
        </p:txBody>
      </p:sp>
      <p:sp>
        <p:nvSpPr>
          <p:cNvPr id="953" name="Google Shape;953;p119"/>
          <p:cNvSpPr txBox="1"/>
          <p:nvPr/>
        </p:nvSpPr>
        <p:spPr>
          <a:xfrm>
            <a:off x="4050525" y="1168050"/>
            <a:ext cx="139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</a:t>
            </a:r>
            <a:endParaRPr/>
          </a:p>
        </p:txBody>
      </p:sp>
      <p:sp>
        <p:nvSpPr>
          <p:cNvPr id="954" name="Google Shape;954;p119"/>
          <p:cNvSpPr txBox="1"/>
          <p:nvPr/>
        </p:nvSpPr>
        <p:spPr>
          <a:xfrm>
            <a:off x="5186350" y="1200300"/>
            <a:ext cx="13929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Receptionist</a:t>
            </a:r>
            <a:endParaRPr/>
          </a:p>
        </p:txBody>
      </p:sp>
      <p:sp>
        <p:nvSpPr>
          <p:cNvPr id="955" name="Google Shape;955;p119"/>
          <p:cNvSpPr txBox="1"/>
          <p:nvPr/>
        </p:nvSpPr>
        <p:spPr>
          <a:xfrm>
            <a:off x="6579250" y="1178650"/>
            <a:ext cx="1253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</a:t>
            </a:r>
            <a:endParaRPr/>
          </a:p>
        </p:txBody>
      </p:sp>
      <p:sp>
        <p:nvSpPr>
          <p:cNvPr id="956" name="Google Shape;956;p119"/>
          <p:cNvSpPr/>
          <p:nvPr/>
        </p:nvSpPr>
        <p:spPr>
          <a:xfrm>
            <a:off x="1514375" y="1767963"/>
            <a:ext cx="6172200" cy="642925"/>
          </a:xfrm>
          <a:prstGeom prst="flowChartProcess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119"/>
          <p:cNvSpPr txBox="1"/>
          <p:nvPr/>
        </p:nvSpPr>
        <p:spPr>
          <a:xfrm>
            <a:off x="1821650" y="1912738"/>
            <a:ext cx="1681200" cy="417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Front end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58" name="Google Shape;958;p119"/>
          <p:cNvSpPr/>
          <p:nvPr/>
        </p:nvSpPr>
        <p:spPr>
          <a:xfrm>
            <a:off x="1542950" y="2678925"/>
            <a:ext cx="6115050" cy="1393050"/>
          </a:xfrm>
          <a:prstGeom prst="flowChartProcess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19"/>
          <p:cNvSpPr txBox="1"/>
          <p:nvPr/>
        </p:nvSpPr>
        <p:spPr>
          <a:xfrm>
            <a:off x="1624550" y="2797250"/>
            <a:ext cx="2075400" cy="417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Payment management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0" name="Google Shape;960;p119"/>
          <p:cNvSpPr/>
          <p:nvPr/>
        </p:nvSpPr>
        <p:spPr>
          <a:xfrm>
            <a:off x="3800825" y="2802175"/>
            <a:ext cx="1800225" cy="417900"/>
          </a:xfrm>
          <a:prstGeom prst="flowChartProcess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Staff Management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1" name="Google Shape;961;p119"/>
          <p:cNvSpPr txBox="1"/>
          <p:nvPr/>
        </p:nvSpPr>
        <p:spPr>
          <a:xfrm>
            <a:off x="3707600" y="1896625"/>
            <a:ext cx="1681200" cy="417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Admin </a:t>
            </a:r>
            <a:r>
              <a:rPr b="1" lang="en">
                <a:solidFill>
                  <a:srgbClr val="FFFFFF"/>
                </a:solidFill>
              </a:rPr>
              <a:t>Panel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62" name="Google Shape;962;p119"/>
          <p:cNvSpPr txBox="1"/>
          <p:nvPr/>
        </p:nvSpPr>
        <p:spPr>
          <a:xfrm>
            <a:off x="5593550" y="1880475"/>
            <a:ext cx="1681200" cy="417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Front end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63" name="Google Shape;963;p119"/>
          <p:cNvSpPr/>
          <p:nvPr/>
        </p:nvSpPr>
        <p:spPr>
          <a:xfrm>
            <a:off x="5780000" y="2802175"/>
            <a:ext cx="1681200" cy="4179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Registration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4" name="Google Shape;964;p119"/>
          <p:cNvSpPr/>
          <p:nvPr/>
        </p:nvSpPr>
        <p:spPr>
          <a:xfrm>
            <a:off x="2400300" y="3397750"/>
            <a:ext cx="1800300" cy="4179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Hall management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5" name="Google Shape;965;p119"/>
          <p:cNvSpPr/>
          <p:nvPr/>
        </p:nvSpPr>
        <p:spPr>
          <a:xfrm>
            <a:off x="4688475" y="4071975"/>
            <a:ext cx="24900" cy="572700"/>
          </a:xfrm>
          <a:prstGeom prst="upArrow">
            <a:avLst>
              <a:gd fmla="val 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19"/>
          <p:cNvSpPr/>
          <p:nvPr/>
        </p:nvSpPr>
        <p:spPr>
          <a:xfrm>
            <a:off x="3350025" y="4436375"/>
            <a:ext cx="2701800" cy="4179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Database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7" name="Google Shape;967;p119"/>
          <p:cNvSpPr/>
          <p:nvPr/>
        </p:nvSpPr>
        <p:spPr>
          <a:xfrm>
            <a:off x="4474225" y="2410900"/>
            <a:ext cx="24900" cy="55500"/>
          </a:xfrm>
          <a:prstGeom prst="rightArrow">
            <a:avLst>
              <a:gd fmla="val 0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19"/>
          <p:cNvSpPr/>
          <p:nvPr/>
        </p:nvSpPr>
        <p:spPr>
          <a:xfrm>
            <a:off x="4536200" y="2429225"/>
            <a:ext cx="24900" cy="278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19"/>
          <p:cNvSpPr txBox="1"/>
          <p:nvPr/>
        </p:nvSpPr>
        <p:spPr>
          <a:xfrm>
            <a:off x="135100" y="1741000"/>
            <a:ext cx="1253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</a:t>
            </a:r>
            <a:endParaRPr/>
          </a:p>
        </p:txBody>
      </p:sp>
      <p:sp>
        <p:nvSpPr>
          <p:cNvPr id="970" name="Google Shape;970;p119"/>
          <p:cNvSpPr txBox="1"/>
          <p:nvPr/>
        </p:nvSpPr>
        <p:spPr>
          <a:xfrm>
            <a:off x="210700" y="2974550"/>
            <a:ext cx="11037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</a:t>
            </a:r>
            <a:endParaRPr/>
          </a:p>
        </p:txBody>
      </p:sp>
      <p:sp>
        <p:nvSpPr>
          <p:cNvPr id="971" name="Google Shape;971;p119"/>
          <p:cNvSpPr txBox="1"/>
          <p:nvPr/>
        </p:nvSpPr>
        <p:spPr>
          <a:xfrm>
            <a:off x="285100" y="4506775"/>
            <a:ext cx="11037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Tier</a:t>
            </a:r>
            <a:endParaRPr/>
          </a:p>
        </p:txBody>
      </p:sp>
      <p:sp>
        <p:nvSpPr>
          <p:cNvPr id="972" name="Google Shape;972;p119"/>
          <p:cNvSpPr/>
          <p:nvPr/>
        </p:nvSpPr>
        <p:spPr>
          <a:xfrm>
            <a:off x="4564850" y="3429000"/>
            <a:ext cx="2486025" cy="417900"/>
          </a:xfrm>
          <a:prstGeom prst="flowChartProcess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Online learning management system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20"/>
          <p:cNvSpPr txBox="1"/>
          <p:nvPr>
            <p:ph type="title"/>
          </p:nvPr>
        </p:nvSpPr>
        <p:spPr>
          <a:xfrm>
            <a:off x="368250" y="2511375"/>
            <a:ext cx="8006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LIMITATIONS, CONSTRAINTS AND RISKS 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8" name="Google Shape;978;p120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1"/>
          <p:cNvSpPr txBox="1"/>
          <p:nvPr>
            <p:ph type="title"/>
          </p:nvPr>
        </p:nvSpPr>
        <p:spPr>
          <a:xfrm>
            <a:off x="477750" y="2285400"/>
            <a:ext cx="818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RISKS</a:t>
            </a:r>
            <a:endParaRPr/>
          </a:p>
        </p:txBody>
      </p:sp>
      <p:grpSp>
        <p:nvGrpSpPr>
          <p:cNvPr id="984" name="Google Shape;984;p121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85" name="Google Shape;985;p12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2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2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8" name="Google Shape;988;p121"/>
          <p:cNvSpPr txBox="1"/>
          <p:nvPr/>
        </p:nvSpPr>
        <p:spPr>
          <a:xfrm>
            <a:off x="513275" y="1251950"/>
            <a:ext cx="621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Time constraint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89" name="Google Shape;989;p121"/>
          <p:cNvSpPr txBox="1"/>
          <p:nvPr>
            <p:ph type="title"/>
          </p:nvPr>
        </p:nvSpPr>
        <p:spPr>
          <a:xfrm>
            <a:off x="522883" y="5974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LIMITATIONS AND CONSTRAINTS</a:t>
            </a:r>
            <a:endParaRPr/>
          </a:p>
        </p:txBody>
      </p:sp>
      <p:sp>
        <p:nvSpPr>
          <p:cNvPr id="990" name="Google Shape;990;p121"/>
          <p:cNvSpPr txBox="1"/>
          <p:nvPr/>
        </p:nvSpPr>
        <p:spPr>
          <a:xfrm>
            <a:off x="513275" y="2972375"/>
            <a:ext cx="737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Reaching students who do not have access to internet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22"/>
          <p:cNvSpPr txBox="1"/>
          <p:nvPr>
            <p:ph type="title"/>
          </p:nvPr>
        </p:nvSpPr>
        <p:spPr>
          <a:xfrm>
            <a:off x="1235400" y="2511375"/>
            <a:ext cx="7139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6" name="Google Shape;996;p122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3"/>
          <p:cNvSpPr txBox="1"/>
          <p:nvPr>
            <p:ph type="title"/>
          </p:nvPr>
        </p:nvSpPr>
        <p:spPr>
          <a:xfrm>
            <a:off x="855275" y="1940100"/>
            <a:ext cx="6034500" cy="1445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/>
              <a:t>Q&amp;A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4"/>
          <p:cNvSpPr txBox="1"/>
          <p:nvPr>
            <p:ph type="title"/>
          </p:nvPr>
        </p:nvSpPr>
        <p:spPr>
          <a:xfrm>
            <a:off x="95250" y="687000"/>
            <a:ext cx="38640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Project Introduction</a:t>
            </a:r>
            <a:endParaRPr/>
          </a:p>
        </p:txBody>
      </p:sp>
      <p:grpSp>
        <p:nvGrpSpPr>
          <p:cNvPr id="596" name="Google Shape;596;p84"/>
          <p:cNvGrpSpPr/>
          <p:nvPr/>
        </p:nvGrpSpPr>
        <p:grpSpPr>
          <a:xfrm>
            <a:off x="4182884" y="1016768"/>
            <a:ext cx="278152" cy="345818"/>
            <a:chOff x="0" y="46600"/>
            <a:chExt cx="3121800" cy="5004600"/>
          </a:xfrm>
        </p:grpSpPr>
        <p:sp>
          <p:nvSpPr>
            <p:cNvPr id="597" name="Google Shape;597;p84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4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4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" name="Google Shape;600;p84"/>
          <p:cNvSpPr txBox="1"/>
          <p:nvPr/>
        </p:nvSpPr>
        <p:spPr>
          <a:xfrm>
            <a:off x="4708525" y="1404900"/>
            <a:ext cx="35184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Creating a Student Management System for “Southern Educational Institute”.</a:t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This system will manage all the functionalities required by the client.</a:t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5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PROBLEM DEFINITION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6" name="Google Shape;606;p85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6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PROBLEMS</a:t>
            </a:r>
            <a:endParaRPr/>
          </a:p>
        </p:txBody>
      </p:sp>
      <p:grpSp>
        <p:nvGrpSpPr>
          <p:cNvPr id="612" name="Google Shape;612;p86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13" name="Google Shape;613;p86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8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86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p86"/>
          <p:cNvSpPr txBox="1"/>
          <p:nvPr/>
        </p:nvSpPr>
        <p:spPr>
          <a:xfrm>
            <a:off x="503625" y="1446600"/>
            <a:ext cx="61722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Students don’t make payments in time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Difficult to maintain student records manually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Parents need to track student attendance and educational progress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Difficult to manage staff manually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Hall management done manually is time consuming 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Distributing printed material to students is costly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No means of keeping track and analysing student progress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7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SOLUTIONS</a:t>
            </a:r>
            <a:endParaRPr/>
          </a:p>
        </p:txBody>
      </p:sp>
      <p:grpSp>
        <p:nvGrpSpPr>
          <p:cNvPr id="622" name="Google Shape;622;p8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23" name="Google Shape;623;p8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87"/>
          <p:cNvSpPr txBox="1"/>
          <p:nvPr/>
        </p:nvSpPr>
        <p:spPr>
          <a:xfrm>
            <a:off x="503625" y="1067175"/>
            <a:ext cx="74523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Class admission checking by a barcode scanner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Create a computer based system to maintain details of studen</a:t>
            </a: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ts and staff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A computer based system to  record of all payments done by students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Create a system to keep parents notified via text messages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Maintain a system for staff management and hall management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444A"/>
              </a:buClr>
              <a:buSzPts val="1800"/>
              <a:buFont typeface="Muli"/>
              <a:buChar char="●"/>
            </a:pPr>
            <a:r>
              <a:rPr lang="en" sz="180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Maintain an Online Student Management System to post educational material and analyse students’ progress</a:t>
            </a:r>
            <a:endParaRPr sz="1800">
              <a:solidFill>
                <a:srgbClr val="38444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8"/>
          <p:cNvSpPr txBox="1"/>
          <p:nvPr>
            <p:ph type="title"/>
          </p:nvPr>
        </p:nvSpPr>
        <p:spPr>
          <a:xfrm>
            <a:off x="1178725" y="2499500"/>
            <a:ext cx="7243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SCOPE</a:t>
            </a:r>
            <a:endParaRPr sz="3000">
              <a:solidFill>
                <a:srgbClr val="75A6E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2" name="Google Shape;632;p88"/>
          <p:cNvSpPr txBox="1"/>
          <p:nvPr/>
        </p:nvSpPr>
        <p:spPr>
          <a:xfrm>
            <a:off x="2231625" y="3997850"/>
            <a:ext cx="2876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214F87"/>
      </a:dk2>
      <a:lt2>
        <a:srgbClr val="FFFFFF"/>
      </a:lt2>
      <a:accent1>
        <a:srgbClr val="E79801"/>
      </a:accent1>
      <a:accent2>
        <a:srgbClr val="D9B786"/>
      </a:accent2>
      <a:accent3>
        <a:srgbClr val="E8DDD5"/>
      </a:accent3>
      <a:accent4>
        <a:srgbClr val="92A2C6"/>
      </a:accent4>
      <a:accent5>
        <a:srgbClr val="3E7AD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Industry Analysi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E35A35"/>
      </a:accent1>
      <a:accent2>
        <a:srgbClr val="ECB448"/>
      </a:accent2>
      <a:accent3>
        <a:srgbClr val="8BB74C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